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D3C73-7173-4752-8141-011409A54191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80A08-4D2B-4D5D-AE32-50343E84A16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3483-EEFA-4BF8-BECC-FDD69F1C0517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C062-5E5C-4353-A558-9283E6EB93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3483-EEFA-4BF8-BECC-FDD69F1C0517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C062-5E5C-4353-A558-9283E6EB93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3483-EEFA-4BF8-BECC-FDD69F1C0517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C062-5E5C-4353-A558-9283E6EB93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3483-EEFA-4BF8-BECC-FDD69F1C0517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C062-5E5C-4353-A558-9283E6EB93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3483-EEFA-4BF8-BECC-FDD69F1C0517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C062-5E5C-4353-A558-9283E6EB93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3483-EEFA-4BF8-BECC-FDD69F1C0517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C062-5E5C-4353-A558-9283E6EB93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3483-EEFA-4BF8-BECC-FDD69F1C0517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C062-5E5C-4353-A558-9283E6EB93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3483-EEFA-4BF8-BECC-FDD69F1C0517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C062-5E5C-4353-A558-9283E6EB93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3483-EEFA-4BF8-BECC-FDD69F1C0517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C062-5E5C-4353-A558-9283E6EB93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3483-EEFA-4BF8-BECC-FDD69F1C0517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C062-5E5C-4353-A558-9283E6EB93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3483-EEFA-4BF8-BECC-FDD69F1C0517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C062-5E5C-4353-A558-9283E6EB93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63483-EEFA-4BF8-BECC-FDD69F1C0517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0C062-5E5C-4353-A558-9283E6EB939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13176"/>
            <a:ext cx="9144000" cy="1440160"/>
          </a:xfrm>
        </p:spPr>
        <p:txBody>
          <a:bodyPr>
            <a:noAutofit/>
          </a:bodyPr>
          <a:lstStyle/>
          <a:p>
            <a:r>
              <a:rPr lang="en-GB" sz="9600" dirty="0" smtClean="0"/>
              <a:t>Cows!</a:t>
            </a:r>
            <a:endParaRPr lang="en-GB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Some language: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836712"/>
            <a:ext cx="705678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The word cow comes from all of these words;</a:t>
            </a:r>
          </a:p>
          <a:p>
            <a:endParaRPr lang="en-GB" sz="4000" b="1" dirty="0" smtClean="0"/>
          </a:p>
          <a:p>
            <a:r>
              <a:rPr lang="en-GB" sz="4000" b="1" dirty="0" smtClean="0"/>
              <a:t>Old </a:t>
            </a:r>
            <a:r>
              <a:rPr lang="en-GB" sz="4000" b="1" dirty="0"/>
              <a:t>English </a:t>
            </a:r>
            <a:r>
              <a:rPr lang="en-GB" sz="4000" b="1" dirty="0" smtClean="0"/>
              <a:t> -</a:t>
            </a:r>
            <a:r>
              <a:rPr lang="en-GB" sz="4000" b="1" i="1" dirty="0" smtClean="0"/>
              <a:t>cū</a:t>
            </a:r>
          </a:p>
          <a:p>
            <a:r>
              <a:rPr lang="en-GB" sz="4000" b="1" dirty="0" smtClean="0"/>
              <a:t>Old </a:t>
            </a:r>
            <a:r>
              <a:rPr lang="en-GB" sz="4000" b="1" dirty="0"/>
              <a:t>Norse </a:t>
            </a:r>
            <a:r>
              <a:rPr lang="en-GB" sz="4000" b="1" dirty="0" smtClean="0"/>
              <a:t> -</a:t>
            </a:r>
            <a:r>
              <a:rPr lang="en-GB" sz="4000" b="1" i="1" dirty="0" smtClean="0"/>
              <a:t>kӯr</a:t>
            </a:r>
            <a:endParaRPr lang="en-GB" sz="4000" b="1" dirty="0" smtClean="0"/>
          </a:p>
          <a:p>
            <a:r>
              <a:rPr lang="en-GB" sz="4000" b="1" dirty="0" smtClean="0"/>
              <a:t>Old </a:t>
            </a:r>
            <a:r>
              <a:rPr lang="en-GB" sz="4000" b="1" dirty="0"/>
              <a:t>High German </a:t>
            </a:r>
            <a:r>
              <a:rPr lang="en-GB" sz="4000" b="1" dirty="0" smtClean="0"/>
              <a:t> -</a:t>
            </a:r>
            <a:r>
              <a:rPr lang="en-GB" sz="4000" b="1" i="1" dirty="0" smtClean="0"/>
              <a:t>kuo</a:t>
            </a:r>
            <a:endParaRPr lang="en-GB" sz="4000" b="1" dirty="0" smtClean="0"/>
          </a:p>
          <a:p>
            <a:r>
              <a:rPr lang="en-GB" sz="4000" b="1" dirty="0" smtClean="0"/>
              <a:t>Latin</a:t>
            </a:r>
            <a:r>
              <a:rPr lang="en-GB" sz="4000" b="1" dirty="0"/>
              <a:t> </a:t>
            </a:r>
            <a:r>
              <a:rPr lang="en-GB" sz="4000" b="1" dirty="0" smtClean="0"/>
              <a:t> -</a:t>
            </a:r>
            <a:r>
              <a:rPr lang="en-GB" sz="4000" b="1" i="1" dirty="0" smtClean="0"/>
              <a:t>bōs</a:t>
            </a:r>
            <a:r>
              <a:rPr lang="en-GB" sz="4000" b="1" dirty="0"/>
              <a:t> </a:t>
            </a:r>
            <a:endParaRPr lang="en-GB" sz="4000" b="1" dirty="0" smtClean="0"/>
          </a:p>
          <a:p>
            <a:r>
              <a:rPr lang="en-GB" sz="4000" b="1" dirty="0" smtClean="0"/>
              <a:t>Greek </a:t>
            </a:r>
            <a:r>
              <a:rPr lang="en-GB" sz="4000" b="1" dirty="0"/>
              <a:t> </a:t>
            </a:r>
            <a:r>
              <a:rPr lang="en-GB" sz="4000" b="1" dirty="0" smtClean="0"/>
              <a:t>-</a:t>
            </a:r>
            <a:r>
              <a:rPr lang="en-GB" sz="4000" b="1" i="1" dirty="0" smtClean="0"/>
              <a:t>boūs</a:t>
            </a:r>
            <a:endParaRPr lang="en-GB" sz="4000" b="1" dirty="0" smtClean="0"/>
          </a:p>
          <a:p>
            <a:r>
              <a:rPr lang="en-GB" sz="4000" b="1" dirty="0" smtClean="0"/>
              <a:t>Sanskrit</a:t>
            </a:r>
            <a:r>
              <a:rPr lang="en-GB" sz="4000" b="1" dirty="0"/>
              <a:t> </a:t>
            </a:r>
            <a:r>
              <a:rPr lang="en-GB" sz="4000" b="1" dirty="0" smtClean="0"/>
              <a:t> -</a:t>
            </a:r>
            <a:r>
              <a:rPr lang="en-GB" sz="4000" b="1" i="1" dirty="0" smtClean="0"/>
              <a:t>gāŭs</a:t>
            </a:r>
            <a:endParaRPr lang="en-GB" sz="4000" b="1" i="1" dirty="0"/>
          </a:p>
          <a:p>
            <a:endParaRPr lang="en-GB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word cow also means;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GB" sz="3600" b="1" dirty="0"/>
              <a:t>T</a:t>
            </a:r>
            <a:r>
              <a:rPr lang="en-GB" sz="3600" b="1" dirty="0" smtClean="0"/>
              <a:t>he </a:t>
            </a:r>
            <a:r>
              <a:rPr lang="en-GB" sz="3600" b="1" dirty="0"/>
              <a:t>mature female of any species of </a:t>
            </a:r>
            <a:r>
              <a:rPr lang="en-GB" sz="3600" b="1" dirty="0" smtClean="0"/>
              <a:t>cattle</a:t>
            </a:r>
            <a:r>
              <a:rPr lang="en-GB" sz="3600" b="1" dirty="0"/>
              <a:t>.</a:t>
            </a:r>
          </a:p>
          <a:p>
            <a:pPr fontAlgn="base"/>
            <a:r>
              <a:rPr lang="en-GB" sz="3600" b="1" dirty="0" smtClean="0"/>
              <a:t>The </a:t>
            </a:r>
            <a:r>
              <a:rPr lang="en-GB" sz="3600" b="1" dirty="0"/>
              <a:t>mature female of various other mammals, such as the elephant, whale, and seal</a:t>
            </a:r>
          </a:p>
          <a:p>
            <a:pPr fontAlgn="base"/>
            <a:r>
              <a:rPr lang="en-GB" sz="3600" b="1" i="1" dirty="0" smtClean="0"/>
              <a:t>Or </a:t>
            </a:r>
            <a:r>
              <a:rPr lang="en-GB" sz="3600" b="1" dirty="0" smtClean="0"/>
              <a:t>any </a:t>
            </a:r>
            <a:r>
              <a:rPr lang="en-GB" sz="3600" b="1" dirty="0"/>
              <a:t>domestic species of </a:t>
            </a:r>
            <a:r>
              <a:rPr lang="en-GB" sz="3600" b="1" dirty="0" smtClean="0"/>
              <a:t>cattle.</a:t>
            </a:r>
            <a:endParaRPr lang="en-GB" sz="3600" b="1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Evolutionary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Modern species of </a:t>
            </a:r>
            <a:r>
              <a:rPr lang="en-GB" b="1" i="1" dirty="0"/>
              <a:t>Bos</a:t>
            </a:r>
            <a:r>
              <a:rPr lang="en-GB" b="1" dirty="0"/>
              <a:t> are thought to have evolved from a single ancestor, the </a:t>
            </a:r>
            <a:r>
              <a:rPr lang="en-GB" b="1" dirty="0" smtClean="0"/>
              <a:t>aurochs</a:t>
            </a:r>
            <a:r>
              <a:rPr lang="en-GB" b="1" dirty="0"/>
              <a:t> This particular species survived until the early 17th century when it was hunted to </a:t>
            </a:r>
            <a:r>
              <a:rPr lang="en-GB" b="1" dirty="0" smtClean="0"/>
              <a:t>extinction. </a:t>
            </a:r>
            <a:r>
              <a:rPr lang="en-GB" b="1" dirty="0"/>
              <a:t> </a:t>
            </a:r>
          </a:p>
        </p:txBody>
      </p:sp>
      <p:pic>
        <p:nvPicPr>
          <p:cNvPr id="2050" name="Picture 2" descr="C:\Users\User\Desktop\250px-Auroch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717033"/>
            <a:ext cx="2771800" cy="31409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5373216"/>
            <a:ext cx="33530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An aurochs skeleton    ----</a:t>
            </a:r>
            <a:r>
              <a:rPr lang="en-GB" sz="3600" dirty="0" smtClean="0">
                <a:sym typeface="Wingdings" pitchFamily="2" charset="2"/>
              </a:rPr>
              <a:t></a:t>
            </a:r>
            <a:endParaRPr lang="en-GB" sz="36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are cows special?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The special features of cows include a body mass in excess of 450 </a:t>
            </a:r>
            <a:r>
              <a:rPr lang="en-GB" b="1" dirty="0" smtClean="0"/>
              <a:t>kg. Their </a:t>
            </a:r>
            <a:r>
              <a:rPr lang="en-GB" b="1" dirty="0"/>
              <a:t>digestive track has four compartments. There are cows with horns or no horns at all. This depends upon their breeding and </a:t>
            </a:r>
            <a:r>
              <a:rPr lang="en-GB" b="1" dirty="0" smtClean="0"/>
              <a:t>genetics</a:t>
            </a:r>
            <a:endParaRPr lang="en-GB" b="1" dirty="0"/>
          </a:p>
          <a:p>
            <a:r>
              <a:rPr lang="en-GB" b="1" dirty="0" smtClean="0"/>
              <a:t> Cattle have 32 teeth. They have 6 incisors and 2 canines in the front.</a:t>
            </a:r>
            <a:endParaRPr lang="en-GB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Cows...mouth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The dental pad or browsing pad is a </a:t>
            </a:r>
            <a:r>
              <a:rPr lang="en-GB" b="1" dirty="0" smtClean="0"/>
              <a:t>feature of the cow</a:t>
            </a:r>
            <a:r>
              <a:rPr lang="en-GB" b="1" dirty="0"/>
              <a:t> that results from a lack of upper incisors and helps them gather large quantities of grass and other plant matter</a:t>
            </a:r>
          </a:p>
        </p:txBody>
      </p:sp>
      <p:pic>
        <p:nvPicPr>
          <p:cNvPr id="3074" name="Picture 2" descr="C:\Users\User\Desktop\tumblr_mmup2f2IbB1sqkx15o1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3016"/>
            <a:ext cx="4716016" cy="3284984"/>
          </a:xfrm>
          <a:prstGeom prst="rect">
            <a:avLst/>
          </a:prstGeom>
          <a:noFill/>
        </p:spPr>
      </p:pic>
      <p:pic>
        <p:nvPicPr>
          <p:cNvPr id="3075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573016"/>
            <a:ext cx="4427984" cy="3284984"/>
          </a:xfrm>
          <a:prstGeom prst="rect">
            <a:avLst/>
          </a:prstGeom>
          <a:noFill/>
        </p:spPr>
      </p:pic>
      <p:pic>
        <p:nvPicPr>
          <p:cNvPr id="3077" name="Picture 5" descr="C:\Users\User\Desktop\220px-Dental_pad_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0000" y="0"/>
            <a:ext cx="2794000" cy="16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Breeding and herds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Most </a:t>
            </a:r>
            <a:r>
              <a:rPr lang="en-GB" i="1" dirty="0"/>
              <a:t>Bos</a:t>
            </a:r>
            <a:r>
              <a:rPr lang="en-GB" dirty="0"/>
              <a:t> species have a lifespan of 18–25 years in the wild, with up to 36 being recorded in </a:t>
            </a:r>
            <a:r>
              <a:rPr lang="en-GB" dirty="0" smtClean="0"/>
              <a:t>captivity.</a:t>
            </a:r>
          </a:p>
          <a:p>
            <a:r>
              <a:rPr lang="en-GB" dirty="0"/>
              <a:t>They have a 9–11 month gestation, depending on the </a:t>
            </a:r>
            <a:r>
              <a:rPr lang="en-GB" dirty="0" smtClean="0"/>
              <a:t>species, and rarely have two </a:t>
            </a:r>
            <a:r>
              <a:rPr lang="en-GB" dirty="0"/>
              <a:t>young in the spring</a:t>
            </a:r>
            <a:r>
              <a:rPr lang="en-GB" dirty="0" smtClean="0"/>
              <a:t>.</a:t>
            </a:r>
          </a:p>
          <a:p>
            <a:r>
              <a:rPr lang="en-GB" dirty="0"/>
              <a:t>Most species travel in herds ranging in size from 10 members into the hundreds. Within most herds, there is one </a:t>
            </a:r>
            <a:r>
              <a:rPr lang="en-GB" dirty="0" smtClean="0"/>
              <a:t>bull </a:t>
            </a:r>
            <a:r>
              <a:rPr lang="en-GB" dirty="0"/>
              <a:t>for all the </a:t>
            </a:r>
            <a:r>
              <a:rPr lang="en-GB" dirty="0" smtClean="0"/>
              <a:t>cows.</a:t>
            </a:r>
          </a:p>
          <a:p>
            <a:r>
              <a:rPr lang="en-GB" dirty="0"/>
              <a:t>They are generally diurnal, resting in the hot part of the day and being active morning and </a:t>
            </a:r>
            <a:r>
              <a:rPr lang="en-GB" dirty="0" smtClean="0"/>
              <a:t>afternoon.</a:t>
            </a:r>
          </a:p>
          <a:p>
            <a:r>
              <a:rPr lang="en-GB" dirty="0"/>
              <a:t>Some species are also migratory, moving with food and water availability.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136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Cows!</vt:lpstr>
      <vt:lpstr>Some language:</vt:lpstr>
      <vt:lpstr>The word cow also means;</vt:lpstr>
      <vt:lpstr>Evolutionary history</vt:lpstr>
      <vt:lpstr>Why are cows special?</vt:lpstr>
      <vt:lpstr>Cows...mouth</vt:lpstr>
      <vt:lpstr>Breeding and herds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Cows!</dc:title>
  <dc:creator>User</dc:creator>
  <cp:lastModifiedBy>User</cp:lastModifiedBy>
  <cp:revision>42</cp:revision>
  <dcterms:created xsi:type="dcterms:W3CDTF">2014-02-16T13:50:08Z</dcterms:created>
  <dcterms:modified xsi:type="dcterms:W3CDTF">2014-02-16T20:42:41Z</dcterms:modified>
</cp:coreProperties>
</file>