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custShowLst>
    <p:custShow name="Custom Show 1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Rg st="1" end="10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29EAF76-F37E-4E99-9FCA-20A8C247237E}" type="datetimeFigureOut">
              <a:rPr lang="en-IE" smtClean="0"/>
              <a:t>12/02/2014</a:t>
            </a:fld>
            <a:endParaRPr lang="en-I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3823ECE-5C5E-410D-AC1F-28B5E2EDA50E}" type="slidenum">
              <a:rPr lang="en-IE" smtClean="0"/>
              <a:t>‹#›</a:t>
            </a:fld>
            <a:endParaRPr lang="en-I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AF76-F37E-4E99-9FCA-20A8C247237E}" type="datetimeFigureOut">
              <a:rPr lang="en-IE" smtClean="0"/>
              <a:t>12/02/2014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3ECE-5C5E-410D-AC1F-28B5E2EDA50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AF76-F37E-4E99-9FCA-20A8C247237E}" type="datetimeFigureOut">
              <a:rPr lang="en-IE" smtClean="0"/>
              <a:t>12/02/2014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3ECE-5C5E-410D-AC1F-28B5E2EDA50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AF76-F37E-4E99-9FCA-20A8C247237E}" type="datetimeFigureOut">
              <a:rPr lang="en-IE" smtClean="0"/>
              <a:t>12/02/2014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3ECE-5C5E-410D-AC1F-28B5E2EDA50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AF76-F37E-4E99-9FCA-20A8C247237E}" type="datetimeFigureOut">
              <a:rPr lang="en-IE" smtClean="0"/>
              <a:t>12/02/2014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3ECE-5C5E-410D-AC1F-28B5E2EDA50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AF76-F37E-4E99-9FCA-20A8C247237E}" type="datetimeFigureOut">
              <a:rPr lang="en-IE" smtClean="0"/>
              <a:t>12/02/2014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3ECE-5C5E-410D-AC1F-28B5E2EDA50E}" type="slidenum">
              <a:rPr lang="en-IE" smtClean="0"/>
              <a:t>‹#›</a:t>
            </a:fld>
            <a:endParaRPr lang="en-I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AF76-F37E-4E99-9FCA-20A8C247237E}" type="datetimeFigureOut">
              <a:rPr lang="en-IE" smtClean="0"/>
              <a:t>12/02/2014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3ECE-5C5E-410D-AC1F-28B5E2EDA50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AF76-F37E-4E99-9FCA-20A8C247237E}" type="datetimeFigureOut">
              <a:rPr lang="en-IE" smtClean="0"/>
              <a:t>12/02/2014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3ECE-5C5E-410D-AC1F-28B5E2EDA50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AF76-F37E-4E99-9FCA-20A8C247237E}" type="datetimeFigureOut">
              <a:rPr lang="en-IE" smtClean="0"/>
              <a:t>12/02/2014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3ECE-5C5E-410D-AC1F-28B5E2EDA50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AF76-F37E-4E99-9FCA-20A8C247237E}" type="datetimeFigureOut">
              <a:rPr lang="en-IE" smtClean="0"/>
              <a:t>12/02/2014</a:t>
            </a:fld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3ECE-5C5E-410D-AC1F-28B5E2EDA50E}" type="slidenum">
              <a:rPr lang="en-IE" smtClean="0"/>
              <a:t>‹#›</a:t>
            </a:fld>
            <a:endParaRPr lang="en-I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EAF76-F37E-4E99-9FCA-20A8C247237E}" type="datetimeFigureOut">
              <a:rPr lang="en-IE" smtClean="0"/>
              <a:t>12/02/2014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3ECE-5C5E-410D-AC1F-28B5E2EDA50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29EAF76-F37E-4E99-9FCA-20A8C247237E}" type="datetimeFigureOut">
              <a:rPr lang="en-IE" smtClean="0"/>
              <a:t>12/02/2014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3823ECE-5C5E-410D-AC1F-28B5E2EDA50E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ENNIS </a:t>
            </a:r>
            <a:br>
              <a:rPr lang="en-GB" dirty="0" smtClean="0"/>
            </a:br>
            <a:r>
              <a:rPr lang="en-GB" dirty="0" smtClean="0"/>
              <a:t>CO CLARE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Jane </a:t>
            </a:r>
            <a:r>
              <a:rPr lang="en-GB" dirty="0" err="1" smtClean="0"/>
              <a:t>Hillery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2774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We should all be proud of our home Ennis our County Town.</a:t>
            </a:r>
            <a:endParaRPr lang="en-IE" sz="1600" dirty="0"/>
          </a:p>
        </p:txBody>
      </p:sp>
    </p:spTree>
    <p:extLst>
      <p:ext uri="{BB962C8B-B14F-4D97-AF65-F5344CB8AC3E}">
        <p14:creationId xmlns:p14="http://schemas.microsoft.com/office/powerpoint/2010/main" val="387572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24279"/>
            <a:ext cx="6777317" cy="3508977"/>
          </a:xfrm>
        </p:spPr>
        <p:txBody>
          <a:bodyPr/>
          <a:lstStyle/>
          <a:p>
            <a:r>
              <a:rPr lang="en-GB" dirty="0" smtClean="0"/>
              <a:t>COUNTRY:	IRELAND</a:t>
            </a:r>
          </a:p>
          <a:p>
            <a:r>
              <a:rPr lang="en-GB" smtClean="0"/>
              <a:t>PROVINCE</a:t>
            </a:r>
            <a:r>
              <a:rPr lang="en-GB" dirty="0" smtClean="0"/>
              <a:t>:	MUNSTER</a:t>
            </a:r>
          </a:p>
          <a:p>
            <a:r>
              <a:rPr lang="en-GB" dirty="0" smtClean="0"/>
              <a:t>COUNTY:		CLARE</a:t>
            </a:r>
          </a:p>
          <a:p>
            <a:r>
              <a:rPr lang="en-GB" dirty="0" smtClean="0"/>
              <a:t>ELEVATION:	3M </a:t>
            </a:r>
          </a:p>
          <a:p>
            <a:r>
              <a:rPr lang="en-GB" dirty="0" smtClean="0"/>
              <a:t>POPULATION:	25,360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4261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Ennis is situated on the River Fergus just north of where it flows into the Shannon Estuary. It lies north of Limerick and south of Galway.</a:t>
            </a:r>
          </a:p>
          <a:p>
            <a:r>
              <a:rPr lang="en-GB" sz="1600" dirty="0" smtClean="0"/>
              <a:t>The town takes its name from “</a:t>
            </a:r>
            <a:r>
              <a:rPr lang="en-GB" sz="1600" dirty="0" err="1" smtClean="0"/>
              <a:t>Inis</a:t>
            </a:r>
            <a:r>
              <a:rPr lang="en-GB" sz="1600" dirty="0" smtClean="0"/>
              <a:t>” meaning an island which was formed between two streams of the River Fergus and on which the foundations of the Franciscan Abbey were laid.</a:t>
            </a:r>
          </a:p>
          <a:p>
            <a:endParaRPr lang="en-IE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500" y="4005064"/>
            <a:ext cx="4445000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50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HISTORY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The past of Ennis is greatly associated  with  the O Brien family.</a:t>
            </a:r>
          </a:p>
          <a:p>
            <a:r>
              <a:rPr lang="en-GB" sz="1600" dirty="0" smtClean="0"/>
              <a:t>During the 12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century the O </a:t>
            </a:r>
            <a:r>
              <a:rPr lang="en-GB" sz="1600" dirty="0" err="1" smtClean="0"/>
              <a:t>Briens</a:t>
            </a:r>
            <a:r>
              <a:rPr lang="en-GB" sz="1600" dirty="0" smtClean="0"/>
              <a:t> who were Kings of </a:t>
            </a:r>
            <a:r>
              <a:rPr lang="en-GB" sz="1600" dirty="0" err="1" smtClean="0"/>
              <a:t>Thomond</a:t>
            </a:r>
            <a:r>
              <a:rPr lang="en-GB" sz="1600" dirty="0" smtClean="0"/>
              <a:t>, left their seat of power in Limerick and built a royal residence on the then island.</a:t>
            </a:r>
          </a:p>
          <a:p>
            <a:r>
              <a:rPr lang="en-GB" sz="1600" dirty="0" smtClean="0"/>
              <a:t>During 1240 King </a:t>
            </a:r>
            <a:r>
              <a:rPr lang="en-GB" sz="1600" dirty="0" err="1" smtClean="0"/>
              <a:t>Donnchadh</a:t>
            </a:r>
            <a:r>
              <a:rPr lang="en-GB" sz="1600" dirty="0" smtClean="0"/>
              <a:t> O Brien ordered the construction of an extensive church grounds which he later donated to the recently arrived monks the  followers of St. Francis.</a:t>
            </a:r>
          </a:p>
          <a:p>
            <a:r>
              <a:rPr lang="en-GB" sz="1600" dirty="0" smtClean="0"/>
              <a:t>Clare became a county under rule of Elizabeth I and Ennis was chosen as its capital because of its central location and because of the great influence of the Earls of </a:t>
            </a:r>
            <a:r>
              <a:rPr lang="en-GB" sz="1600" dirty="0" err="1" smtClean="0"/>
              <a:t>Thomond</a:t>
            </a:r>
            <a:r>
              <a:rPr lang="en-GB" sz="1600" dirty="0" smtClean="0"/>
              <a:t>.</a:t>
            </a:r>
          </a:p>
          <a:p>
            <a:r>
              <a:rPr lang="en-GB" sz="1600" dirty="0" smtClean="0"/>
              <a:t>Ennis got a grant to hold fairs and markets in 1810.</a:t>
            </a:r>
            <a:endParaRPr lang="en-IE" sz="1600" dirty="0"/>
          </a:p>
        </p:txBody>
      </p:sp>
    </p:spTree>
    <p:extLst>
      <p:ext uri="{BB962C8B-B14F-4D97-AF65-F5344CB8AC3E}">
        <p14:creationId xmlns:p14="http://schemas.microsoft.com/office/powerpoint/2010/main" val="417943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TOWN CENTRE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The town centre consists of medieval narrow streets and lane ways which are overshadowed by simple elegant structures built over the last 100 years.</a:t>
            </a:r>
          </a:p>
          <a:p>
            <a:r>
              <a:rPr lang="en-GB" sz="1600" dirty="0" smtClean="0"/>
              <a:t>One of the main streets Parnell Street has been pedestrianized, while the others O Connell Street, </a:t>
            </a:r>
            <a:r>
              <a:rPr lang="en-GB" sz="1600" dirty="0" err="1" smtClean="0"/>
              <a:t>Bindon</a:t>
            </a:r>
            <a:r>
              <a:rPr lang="en-GB" sz="1600" dirty="0" smtClean="0"/>
              <a:t> Street and Abbey Street have a one way traffic system.</a:t>
            </a:r>
          </a:p>
          <a:p>
            <a:endParaRPr lang="en-IE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933056"/>
            <a:ext cx="2232248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26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ENNIS CATHEDRAL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The Cathedral of Saint Peter and Saint Paul is situated on the fringe of the old town centre.</a:t>
            </a:r>
          </a:p>
          <a:p>
            <a:endParaRPr lang="en-IE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573016"/>
            <a:ext cx="1800200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18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CULTURE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Ennis is a stronghold of traditional music with many musicians living here and regularly play locally</a:t>
            </a:r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  <a:p>
            <a:r>
              <a:rPr lang="en-GB" sz="1600" dirty="0" smtClean="0"/>
              <a:t>The Ennis Book Club Festival in association with Clare County Library runs annually on the first weekend in March.</a:t>
            </a:r>
          </a:p>
          <a:p>
            <a:r>
              <a:rPr lang="en-GB" sz="1600" dirty="0" err="1" smtClean="0"/>
              <a:t>Glor</a:t>
            </a:r>
            <a:r>
              <a:rPr lang="en-GB" sz="1600" dirty="0" smtClean="0"/>
              <a:t> theatre is a concert and event venue located in the town.</a:t>
            </a:r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endParaRPr lang="en-IE" sz="1600" dirty="0"/>
          </a:p>
        </p:txBody>
      </p:sp>
      <p:pic>
        <p:nvPicPr>
          <p:cNvPr id="2050" name="Picture 2" descr="C:\Users\User\AppData\Local\Microsoft\Windows\Temporary Internet Files\Content.IE5\7MUS44UQ\MP90038537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3140968"/>
            <a:ext cx="1421903" cy="147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02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SPORTS AND LEISURE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Cusack Park is the main county Gaelic  Athletic Association  (GAA) playing ground, it is situated in the town centre.</a:t>
            </a:r>
          </a:p>
          <a:p>
            <a:r>
              <a:rPr lang="en-GB" sz="1600" dirty="0" smtClean="0"/>
              <a:t>Ennis has numerous sports clubs (Soccer, GAA, Rugby) that play in various leagues from schoolboys to senior.</a:t>
            </a:r>
          </a:p>
          <a:p>
            <a:r>
              <a:rPr lang="en-GB" sz="1600" dirty="0" smtClean="0"/>
              <a:t>There are many sports facilities in Ennis, Lees Road, The Fair Green, which also has a </a:t>
            </a:r>
            <a:r>
              <a:rPr lang="en-GB" sz="1600" dirty="0" err="1" smtClean="0"/>
              <a:t>childrens</a:t>
            </a:r>
            <a:r>
              <a:rPr lang="en-GB" sz="1600" dirty="0" smtClean="0"/>
              <a:t> playground.  Ennis Leisure Centre has a fully equipped gym with 25m pool.</a:t>
            </a:r>
          </a:p>
          <a:p>
            <a:endParaRPr lang="en-IE" sz="1600" dirty="0"/>
          </a:p>
        </p:txBody>
      </p:sp>
      <p:pic>
        <p:nvPicPr>
          <p:cNvPr id="3074" name="Picture 2" descr="C:\Program Files\Microsoft Office\MEDIA\CAGCAT10\j030148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4365104"/>
            <a:ext cx="1872207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AppData\Local\Microsoft\Windows\Temporary Internet Files\Content.IE5\WY5KYUTW\MP90043083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183" y="4366038"/>
            <a:ext cx="2074065" cy="166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8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TIDY TOWN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In 2012 and 2013 Ennis won the Irish Tidy Towns Competition in the Large Urban Centre Category,</a:t>
            </a:r>
          </a:p>
          <a:p>
            <a:endParaRPr lang="en-GB" sz="1600" dirty="0"/>
          </a:p>
          <a:p>
            <a:endParaRPr lang="en-IE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279426"/>
            <a:ext cx="1029135" cy="15489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118517"/>
            <a:ext cx="2460246" cy="1709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229</TotalTime>
  <Words>431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  <vt:variant>
        <vt:lpstr>Custom Shows</vt:lpstr>
      </vt:variant>
      <vt:variant>
        <vt:i4>1</vt:i4>
      </vt:variant>
    </vt:vector>
  </HeadingPairs>
  <TitlesOfParts>
    <vt:vector size="12" baseType="lpstr">
      <vt:lpstr>Austin</vt:lpstr>
      <vt:lpstr>ENNIS  CO CLARE</vt:lpstr>
      <vt:lpstr>PowerPoint Presentation</vt:lpstr>
      <vt:lpstr>PowerPoint Presentation</vt:lpstr>
      <vt:lpstr>HISTORY</vt:lpstr>
      <vt:lpstr>THE TOWN CENTRE</vt:lpstr>
      <vt:lpstr>ENNIS CATHEDRAL</vt:lpstr>
      <vt:lpstr>CULTURE</vt:lpstr>
      <vt:lpstr>SPORTS AND LEISURE</vt:lpstr>
      <vt:lpstr>TIDY TOWN</vt:lpstr>
      <vt:lpstr>PowerPoint Presentation</vt:lpstr>
      <vt:lpstr>Custom Show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ENNIS  CO CLARE</dc:title>
  <dc:creator>User</dc:creator>
  <cp:lastModifiedBy>User</cp:lastModifiedBy>
  <cp:revision>17</cp:revision>
  <dcterms:created xsi:type="dcterms:W3CDTF">2014-02-09T16:49:21Z</dcterms:created>
  <dcterms:modified xsi:type="dcterms:W3CDTF">2014-02-12T06:58:54Z</dcterms:modified>
</cp:coreProperties>
</file>