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CA094D-86AC-4A48-B045-8366AC0FAD85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CE1CB-1CBA-4DF6-9CE6-C72405FF862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CE1CB-1CBA-4DF6-9CE6-C72405FF862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2CE1CB-1CBA-4DF6-9CE6-C72405FF862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29BE-65F4-4102-9102-631DA96B52E2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412A-C9C2-455A-99F3-033D1C2FC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29BE-65F4-4102-9102-631DA96B52E2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412A-C9C2-455A-99F3-033D1C2FC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29BE-65F4-4102-9102-631DA96B52E2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412A-C9C2-455A-99F3-033D1C2FC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29BE-65F4-4102-9102-631DA96B52E2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412A-C9C2-455A-99F3-033D1C2FC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29BE-65F4-4102-9102-631DA96B52E2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412A-C9C2-455A-99F3-033D1C2FC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29BE-65F4-4102-9102-631DA96B52E2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412A-C9C2-455A-99F3-033D1C2FC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29BE-65F4-4102-9102-631DA96B52E2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412A-C9C2-455A-99F3-033D1C2FC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29BE-65F4-4102-9102-631DA96B52E2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412A-C9C2-455A-99F3-033D1C2FC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29BE-65F4-4102-9102-631DA96B52E2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412A-C9C2-455A-99F3-033D1C2FC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29BE-65F4-4102-9102-631DA96B52E2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412A-C9C2-455A-99F3-033D1C2FC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29BE-65F4-4102-9102-631DA96B52E2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4412A-C9C2-455A-99F3-033D1C2FC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D29BE-65F4-4102-9102-631DA96B52E2}" type="datetimeFigureOut">
              <a:rPr lang="en-US" smtClean="0"/>
              <a:pPr/>
              <a:t>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4412A-C9C2-455A-99F3-033D1C2FCD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0"/>
            <a:ext cx="7772400" cy="1470025"/>
          </a:xfrm>
        </p:spPr>
        <p:txBody>
          <a:bodyPr/>
          <a:lstStyle/>
          <a:p>
            <a:r>
              <a:rPr lang="en-GB" dirty="0" smtClean="0"/>
              <a:t>France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4942" y="5500702"/>
            <a:ext cx="3786214" cy="1143008"/>
          </a:xfrm>
        </p:spPr>
        <p:txBody>
          <a:bodyPr/>
          <a:lstStyle/>
          <a:p>
            <a:r>
              <a:rPr lang="en-GB" dirty="0" smtClean="0"/>
              <a:t>By </a:t>
            </a:r>
            <a:r>
              <a:rPr lang="en-GB" dirty="0"/>
              <a:t>R</a:t>
            </a:r>
            <a:r>
              <a:rPr lang="en-GB" dirty="0" smtClean="0"/>
              <a:t>obyn </a:t>
            </a:r>
            <a:r>
              <a:rPr lang="en-GB" dirty="0"/>
              <a:t>K</a:t>
            </a:r>
            <a:r>
              <a:rPr lang="en-GB" dirty="0" smtClean="0"/>
              <a:t>irwan</a:t>
            </a:r>
            <a:endParaRPr lang="en-US" dirty="0"/>
          </a:p>
        </p:txBody>
      </p:sp>
      <p:pic>
        <p:nvPicPr>
          <p:cNvPr id="4" name="Picture 3" descr="fran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1089358"/>
            <a:ext cx="6143668" cy="4411344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Millau bridge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en-US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Millau bridge is in central France </a:t>
            </a:r>
          </a:p>
          <a:p>
            <a:r>
              <a:rPr lang="en-GB" dirty="0" smtClean="0"/>
              <a:t>The bridge is 70km</a:t>
            </a:r>
          </a:p>
          <a:p>
            <a:r>
              <a:rPr lang="en-GB" dirty="0" smtClean="0"/>
              <a:t>The tour de France goes along this bridge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46500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6" descr="brid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3644355"/>
            <a:ext cx="6429420" cy="3150582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2908" y="285728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Beaches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GB" dirty="0" smtClean="0"/>
              <a:t>Porto pollo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Paloma plage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Argeles plage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143240" y="1785926"/>
            <a:ext cx="178595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286116" y="3500438"/>
            <a:ext cx="171451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214678" y="5286388"/>
            <a:ext cx="214314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poto pollo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142852"/>
            <a:ext cx="3446667" cy="2571744"/>
          </a:xfrm>
          <a:prstGeom prst="rect">
            <a:avLst/>
          </a:prstGeom>
        </p:spPr>
      </p:pic>
      <p:pic>
        <p:nvPicPr>
          <p:cNvPr id="8" name="Picture 7" descr="paloma plage beec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2786058"/>
            <a:ext cx="3167207" cy="2372348"/>
          </a:xfrm>
          <a:prstGeom prst="rect">
            <a:avLst/>
          </a:prstGeom>
        </p:spPr>
      </p:pic>
      <p:pic>
        <p:nvPicPr>
          <p:cNvPr id="9" name="Picture 8" descr="beec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2132" y="4786323"/>
            <a:ext cx="3546223" cy="2071678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Rivers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The river loire is 1.012 km. Its mouth</a:t>
            </a:r>
            <a:r>
              <a:rPr lang="en-US" dirty="0" smtClean="0"/>
              <a:t> is the Atlantic ocean.</a:t>
            </a:r>
          </a:p>
          <a:p>
            <a:r>
              <a:rPr lang="en-GB" dirty="0" smtClean="0"/>
              <a:t>Seine river is 776 km. Its mouth is the English channel </a:t>
            </a:r>
          </a:p>
          <a:p>
            <a:r>
              <a:rPr lang="en-GB" dirty="0" smtClean="0"/>
              <a:t>Rhone river is </a:t>
            </a:r>
            <a:r>
              <a:rPr lang="en-US" dirty="0"/>
              <a:t>812 </a:t>
            </a:r>
            <a:r>
              <a:rPr lang="en-US" dirty="0" smtClean="0"/>
              <a:t>km. its mouth is the Mediterranean sea </a:t>
            </a:r>
          </a:p>
          <a:p>
            <a:r>
              <a:rPr lang="en-GB" dirty="0" smtClean="0"/>
              <a:t>The two seas the are around France are the English channel and the me</a:t>
            </a:r>
            <a:r>
              <a:rPr lang="en-US" dirty="0" smtClean="0"/>
              <a:t>diterranean  sea</a:t>
            </a:r>
            <a:endParaRPr lang="en-GB" dirty="0" smtClean="0"/>
          </a:p>
          <a:p>
            <a:endParaRPr lang="en-US" dirty="0" smtClean="0"/>
          </a:p>
        </p:txBody>
      </p:sp>
      <p:pic>
        <p:nvPicPr>
          <p:cNvPr id="4" name="Picture 3" descr="river loir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7025" y="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Bordering Countries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countries that border France are Belgium, Germany, Switzerland, Spain  and Italy 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2681287"/>
            <a:ext cx="4857784" cy="3420809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Eiffel tower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214554"/>
            <a:ext cx="8001056" cy="435771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Eiffel tower is in Paris </a:t>
            </a:r>
          </a:p>
          <a:p>
            <a:r>
              <a:rPr lang="en-GB" dirty="0" smtClean="0"/>
              <a:t>Its 324 meters which is about the size of an 81 storey house</a:t>
            </a:r>
          </a:p>
          <a:p>
            <a:r>
              <a:rPr lang="en-GB" dirty="0" smtClean="0"/>
              <a:t>The tower received 250 million visitors in 2010</a:t>
            </a:r>
          </a:p>
          <a:p>
            <a:r>
              <a:rPr lang="en-GB" dirty="0" smtClean="0"/>
              <a:t>Its named after an engineer called </a:t>
            </a:r>
            <a:r>
              <a:rPr lang="en-GB" dirty="0" err="1"/>
              <a:t>G</a:t>
            </a:r>
            <a:r>
              <a:rPr lang="en-GB" dirty="0" err="1" smtClean="0"/>
              <a:t>ustave</a:t>
            </a:r>
            <a:r>
              <a:rPr lang="en-GB" dirty="0" smtClean="0"/>
              <a:t> Eiffel</a:t>
            </a:r>
          </a:p>
          <a:p>
            <a:r>
              <a:rPr lang="en-GB" dirty="0" smtClean="0"/>
              <a:t>The Eiffel tower has three levels for visitors </a:t>
            </a:r>
            <a:endParaRPr lang="en-US" dirty="0"/>
          </a:p>
        </p:txBody>
      </p:sp>
      <p:pic>
        <p:nvPicPr>
          <p:cNvPr id="4" name="Picture 3" descr="eifil tower2 -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214289"/>
            <a:ext cx="1571636" cy="2098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eifil tow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436416" cy="2342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Sport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Football is the most popular sport in France.</a:t>
            </a:r>
          </a:p>
          <a:p>
            <a:r>
              <a:rPr lang="en-GB" dirty="0" smtClean="0"/>
              <a:t>The first football  club was introduced to France in 1863 by British immigrants</a:t>
            </a:r>
          </a:p>
          <a:p>
            <a:r>
              <a:rPr lang="en-GB" dirty="0" smtClean="0"/>
              <a:t>Rugby was introduced in 1872. </a:t>
            </a:r>
            <a:endParaRPr lang="en-GB" dirty="0"/>
          </a:p>
          <a:p>
            <a:r>
              <a:rPr lang="en-GB" dirty="0" smtClean="0"/>
              <a:t>The tour de France is a cycling race. The winners from the past years are </a:t>
            </a:r>
            <a:endParaRPr lang="en-US" dirty="0" smtClean="0"/>
          </a:p>
          <a:p>
            <a:r>
              <a:rPr lang="en-GB" dirty="0" err="1" smtClean="0"/>
              <a:t>Fabian</a:t>
            </a:r>
            <a:r>
              <a:rPr lang="en-GB" dirty="0" smtClean="0"/>
              <a:t> </a:t>
            </a:r>
            <a:r>
              <a:rPr lang="en-GB" dirty="0" err="1"/>
              <a:t>G</a:t>
            </a:r>
            <a:r>
              <a:rPr lang="en-GB" dirty="0" err="1" smtClean="0"/>
              <a:t>ancellara</a:t>
            </a:r>
            <a:r>
              <a:rPr lang="en-GB" dirty="0" smtClean="0"/>
              <a:t> in 2010</a:t>
            </a:r>
          </a:p>
          <a:p>
            <a:r>
              <a:rPr lang="en-GB" dirty="0" smtClean="0"/>
              <a:t>Robert </a:t>
            </a:r>
            <a:r>
              <a:rPr lang="en-GB" dirty="0" err="1"/>
              <a:t>G</a:t>
            </a:r>
            <a:r>
              <a:rPr lang="en-GB" dirty="0" err="1" smtClean="0"/>
              <a:t>ensink</a:t>
            </a:r>
            <a:r>
              <a:rPr lang="en-GB" dirty="0" smtClean="0"/>
              <a:t> in 2011</a:t>
            </a:r>
          </a:p>
          <a:p>
            <a:r>
              <a:rPr lang="en-GB" dirty="0" smtClean="0"/>
              <a:t>Peter </a:t>
            </a:r>
            <a:r>
              <a:rPr lang="en-GB" dirty="0" err="1"/>
              <a:t>V</a:t>
            </a:r>
            <a:r>
              <a:rPr lang="en-GB" dirty="0" err="1" smtClean="0"/>
              <a:t>eltis</a:t>
            </a:r>
            <a:r>
              <a:rPr lang="en-GB" dirty="0" smtClean="0"/>
              <a:t> in 2012</a:t>
            </a:r>
          </a:p>
          <a:p>
            <a:r>
              <a:rPr lang="en-GB" dirty="0" smtClean="0"/>
              <a:t>Christopher </a:t>
            </a:r>
            <a:r>
              <a:rPr lang="en-GB" dirty="0" err="1"/>
              <a:t>F</a:t>
            </a:r>
            <a:r>
              <a:rPr lang="en-GB" dirty="0" err="1" smtClean="0"/>
              <a:t>roome</a:t>
            </a:r>
            <a:r>
              <a:rPr lang="en-GB" dirty="0" smtClean="0"/>
              <a:t> 2013</a:t>
            </a:r>
          </a:p>
        </p:txBody>
      </p:sp>
      <p:pic>
        <p:nvPicPr>
          <p:cNvPr id="2050" name="Picture 2" descr="C:\Program Files\Microsoft Office\MEDIA\CAGCAT10\j029976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353812"/>
            <a:ext cx="1827886" cy="1504188"/>
          </a:xfrm>
          <a:prstGeom prst="rect">
            <a:avLst/>
          </a:prstGeom>
          <a:noFill/>
        </p:spPr>
      </p:pic>
      <p:pic>
        <p:nvPicPr>
          <p:cNvPr id="6" name="Picture 5" descr="images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3500438"/>
            <a:ext cx="2143125" cy="2133600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Painting and painters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Baroque is </a:t>
            </a:r>
            <a:r>
              <a:rPr lang="en-US" sz="3000" b="1" dirty="0" smtClean="0">
                <a:latin typeface="+mj-lt"/>
              </a:rPr>
              <a:t>painted</a:t>
            </a:r>
            <a:r>
              <a:rPr lang="en-US" sz="3000" b="1" dirty="0" smtClean="0"/>
              <a:t> by </a:t>
            </a:r>
            <a:r>
              <a:rPr lang="en-US" sz="2800" dirty="0"/>
              <a:t>Nicolas </a:t>
            </a:r>
            <a:r>
              <a:rPr lang="en-US" sz="2800" dirty="0" err="1" smtClean="0"/>
              <a:t>Poussin</a:t>
            </a:r>
            <a:r>
              <a:rPr lang="en-US" sz="2800" dirty="0" smtClean="0"/>
              <a:t> and </a:t>
            </a:r>
            <a:r>
              <a:rPr lang="en-US" sz="2800" dirty="0"/>
              <a:t>Claude </a:t>
            </a:r>
            <a:r>
              <a:rPr lang="en-US" sz="2800" dirty="0" smtClean="0"/>
              <a:t>Lorrain</a:t>
            </a:r>
          </a:p>
          <a:p>
            <a:endParaRPr lang="en-US" sz="2800" dirty="0" smtClean="0"/>
          </a:p>
          <a:p>
            <a:r>
              <a:rPr lang="en-US" sz="2800" b="1" dirty="0"/>
              <a:t>Impressionism</a:t>
            </a:r>
            <a:endParaRPr lang="en-US" sz="3000" dirty="0"/>
          </a:p>
        </p:txBody>
      </p:sp>
      <p:sp>
        <p:nvSpPr>
          <p:cNvPr id="4" name="Right Arrow 3"/>
          <p:cNvSpPr/>
          <p:nvPr/>
        </p:nvSpPr>
        <p:spPr>
          <a:xfrm>
            <a:off x="2357422" y="1857364"/>
            <a:ext cx="164307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aint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60" y="1714488"/>
            <a:ext cx="2714612" cy="1988453"/>
          </a:xfrm>
          <a:prstGeom prst="rect">
            <a:avLst/>
          </a:prstGeom>
        </p:spPr>
      </p:pic>
      <p:cxnSp>
        <p:nvCxnSpPr>
          <p:cNvPr id="8" name="Elbow Connector 7"/>
          <p:cNvCxnSpPr/>
          <p:nvPr/>
        </p:nvCxnSpPr>
        <p:spPr>
          <a:xfrm>
            <a:off x="3428992" y="3071810"/>
            <a:ext cx="1285884" cy="114300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famous-french-painters-Water-Lily_Pond_1900_Claude_Monet_Boston_MFA-sm-s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2198" y="3857628"/>
            <a:ext cx="2722566" cy="2605885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5918" y="714356"/>
            <a:ext cx="45720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 end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71736" y="3714752"/>
            <a:ext cx="4032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GB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Questions ?? 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6572264" y="2357430"/>
            <a:ext cx="1428760" cy="114300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714348" y="1857364"/>
            <a:ext cx="1357322" cy="121444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228</Words>
  <Application>Microsoft Office PowerPoint</Application>
  <PresentationFormat>On-screen Show (4:3)</PresentationFormat>
  <Paragraphs>44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France </vt:lpstr>
      <vt:lpstr>Millau bridge  </vt:lpstr>
      <vt:lpstr>Beaches</vt:lpstr>
      <vt:lpstr>Rivers</vt:lpstr>
      <vt:lpstr>Bordering Countries </vt:lpstr>
      <vt:lpstr>Eiffel tower </vt:lpstr>
      <vt:lpstr>Sport </vt:lpstr>
      <vt:lpstr>Painting and painters </vt:lpstr>
      <vt:lpstr>Slide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17</cp:revision>
  <dcterms:created xsi:type="dcterms:W3CDTF">2014-02-18T18:47:22Z</dcterms:created>
  <dcterms:modified xsi:type="dcterms:W3CDTF">2014-02-19T08:16:21Z</dcterms:modified>
</cp:coreProperties>
</file>