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2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612" autoAdjust="0"/>
  </p:normalViewPr>
  <p:slideViewPr>
    <p:cSldViewPr snapToGrid="0">
      <p:cViewPr>
        <p:scale>
          <a:sx n="50" d="100"/>
          <a:sy n="50" d="100"/>
        </p:scale>
        <p:origin x="-1934" y="-6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9AD6B-3EA5-4791-AD21-1376006386CD}" type="datetimeFigureOut">
              <a:rPr lang="en-US" smtClean="0"/>
              <a:t>17-Feb-14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1547E-7A84-49F3-80DA-8E9369E4F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17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E1547E-7A84-49F3-80DA-8E9369E4F4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61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57CC-E652-4640-8C6C-2F2A6FB7C706}" type="datetimeFigureOut">
              <a:rPr lang="en-IE" smtClean="0"/>
              <a:t>17/02/2014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82C-0139-4492-BFDE-0AC6E206BD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386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57CC-E652-4640-8C6C-2F2A6FB7C706}" type="datetimeFigureOut">
              <a:rPr lang="en-IE" smtClean="0"/>
              <a:t>17/02/2014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82C-0139-4492-BFDE-0AC6E206BD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838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57CC-E652-4640-8C6C-2F2A6FB7C706}" type="datetimeFigureOut">
              <a:rPr lang="en-IE" smtClean="0"/>
              <a:t>17/02/2014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82C-0139-4492-BFDE-0AC6E206BD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17452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57CC-E652-4640-8C6C-2F2A6FB7C706}" type="datetimeFigureOut">
              <a:rPr lang="en-IE" smtClean="0"/>
              <a:t>17/02/2014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82C-0139-4492-BFDE-0AC6E206BD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6892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57CC-E652-4640-8C6C-2F2A6FB7C706}" type="datetimeFigureOut">
              <a:rPr lang="en-IE" smtClean="0"/>
              <a:t>17/02/2014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82C-0139-4492-BFDE-0AC6E206BD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1634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57CC-E652-4640-8C6C-2F2A6FB7C706}" type="datetimeFigureOut">
              <a:rPr lang="en-IE" smtClean="0"/>
              <a:t>17/02/2014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82C-0139-4492-BFDE-0AC6E206BD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5422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57CC-E652-4640-8C6C-2F2A6FB7C706}" type="datetimeFigureOut">
              <a:rPr lang="en-IE" smtClean="0"/>
              <a:t>17/02/2014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82C-0139-4492-BFDE-0AC6E206BD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147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57CC-E652-4640-8C6C-2F2A6FB7C706}" type="datetimeFigureOut">
              <a:rPr lang="en-IE" smtClean="0"/>
              <a:t>17/02/2014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82C-0139-4492-BFDE-0AC6E206BD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390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57CC-E652-4640-8C6C-2F2A6FB7C706}" type="datetimeFigureOut">
              <a:rPr lang="en-IE" smtClean="0"/>
              <a:t>17/02/2014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82C-0139-4492-BFDE-0AC6E206BD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10145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57CC-E652-4640-8C6C-2F2A6FB7C706}" type="datetimeFigureOut">
              <a:rPr lang="en-IE" smtClean="0"/>
              <a:t>17/02/2014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82C-0139-4492-BFDE-0AC6E206BD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3561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57CC-E652-4640-8C6C-2F2A6FB7C706}" type="datetimeFigureOut">
              <a:rPr lang="en-IE" smtClean="0"/>
              <a:t>17/02/2014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1782C-0139-4492-BFDE-0AC6E206BD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475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57CC-E652-4640-8C6C-2F2A6FB7C706}" type="datetimeFigureOut">
              <a:rPr lang="en-IE" smtClean="0"/>
              <a:t>17/02/2014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1782C-0139-4492-BFDE-0AC6E206BDA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65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5.png"/><Relationship Id="rId11" Type="http://schemas.openxmlformats.org/officeDocument/2006/relationships/image" Target="../media/image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hyperlink" Target="http://www.google.ie/url?sa=i&amp;rct=j&amp;q=&amp;esrc=s&amp;frm=1&amp;source=images&amp;cd=&amp;cad=rja&amp;docid=YLhpBPo_aguYiM&amp;tbnid=4isoKjy_vGpL1M:&amp;ved=0CAUQjRw&amp;url=http://hillspix.blogspot.com/2011/10/cliffs-of-moher-ireland.html&amp;ei=M5X_UqrjEbTQ7AbQ_oHACg&amp;bvm=bv.61535280,d.ZGU&amp;psig=AFQjCNGWH8_IxZTb8rYgK5M8_X4Qbgxppw&amp;ust=1392567981822716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" y="0"/>
            <a:ext cx="1231392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1548" y="2117557"/>
            <a:ext cx="3906983" cy="3084679"/>
          </a:xfrm>
        </p:spPr>
        <p:txBody>
          <a:bodyPr>
            <a:normAutofit fontScale="90000"/>
          </a:bodyPr>
          <a:lstStyle/>
          <a:p>
            <a:r>
              <a:rPr lang="en-IE" sz="9600" dirty="0" smtClean="0"/>
              <a:t/>
            </a:r>
            <a:br>
              <a:rPr lang="en-IE" sz="9600" dirty="0" smtClean="0"/>
            </a:br>
            <a:r>
              <a:rPr lang="en-IE" sz="9600" dirty="0"/>
              <a:t/>
            </a:r>
            <a:br>
              <a:rPr lang="en-IE" sz="9600" dirty="0"/>
            </a:br>
            <a:r>
              <a:rPr lang="en-IE" sz="9600" dirty="0" smtClean="0"/>
              <a:t/>
            </a:r>
            <a:br>
              <a:rPr lang="en-IE" sz="9600" dirty="0" smtClean="0"/>
            </a:br>
            <a:r>
              <a:rPr lang="en-IE" sz="9600" dirty="0"/>
              <a:t/>
            </a:r>
            <a:br>
              <a:rPr lang="en-IE" sz="9600" dirty="0"/>
            </a:br>
            <a:r>
              <a:rPr lang="en-IE" sz="9600" b="1" dirty="0" smtClean="0"/>
              <a:t>Ireland</a:t>
            </a:r>
            <a:r>
              <a:rPr lang="en-IE" sz="9600" dirty="0" smtClean="0"/>
              <a:t/>
            </a:r>
            <a:br>
              <a:rPr lang="en-IE" sz="9600" dirty="0" smtClean="0"/>
            </a:br>
            <a:endParaRPr lang="en-IE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48271" y="5752810"/>
            <a:ext cx="7980608" cy="1655762"/>
          </a:xfrm>
        </p:spPr>
        <p:txBody>
          <a:bodyPr>
            <a:normAutofit/>
          </a:bodyPr>
          <a:lstStyle/>
          <a:p>
            <a:r>
              <a:rPr lang="en-IE" sz="3200" dirty="0" smtClean="0"/>
              <a:t>By: </a:t>
            </a:r>
            <a:r>
              <a:rPr lang="en-IE" sz="3200" dirty="0"/>
              <a:t>E</a:t>
            </a:r>
            <a:r>
              <a:rPr lang="en-IE" sz="3200" dirty="0" smtClean="0"/>
              <a:t>mma Towey</a:t>
            </a:r>
            <a:endParaRPr lang="en-IE" sz="3200" dirty="0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2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2"/>
    </mc:Choice>
    <mc:Fallback xmlns="">
      <p:transition spd="slow" advTm="1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12192000" cy="684371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28300" cy="4351338"/>
          </a:xfrm>
        </p:spPr>
        <p:txBody>
          <a:bodyPr>
            <a:normAutofit lnSpcReduction="10000"/>
          </a:bodyPr>
          <a:lstStyle/>
          <a:p>
            <a:r>
              <a:rPr lang="en-IE" sz="3600" dirty="0" smtClean="0"/>
              <a:t>Before the famine in 1841 the population of Ireland was 6.5 million people.</a:t>
            </a:r>
          </a:p>
          <a:p>
            <a:r>
              <a:rPr lang="en-IE" sz="3600" dirty="0" smtClean="0"/>
              <a:t>Today the population is 4.5 million </a:t>
            </a:r>
            <a:r>
              <a:rPr lang="en-IE" sz="3600" dirty="0" smtClean="0"/>
              <a:t>people.</a:t>
            </a:r>
            <a:endParaRPr lang="en-IE" sz="3600" dirty="0"/>
          </a:p>
          <a:p>
            <a:r>
              <a:rPr lang="en-IE" sz="3600" dirty="0" smtClean="0"/>
              <a:t>The capital city of Ireland is Dublin.</a:t>
            </a:r>
          </a:p>
          <a:p>
            <a:r>
              <a:rPr lang="en-IE" sz="3600" dirty="0" smtClean="0"/>
              <a:t>There are 26 counties in the republic of Ireland and there are 6 counties in Northern  Ireland.</a:t>
            </a:r>
          </a:p>
          <a:p>
            <a:r>
              <a:rPr lang="en-IE" sz="3600" dirty="0"/>
              <a:t>Dublin, Cork, Limerick, Galway and Waterford are the five main cities in </a:t>
            </a:r>
            <a:r>
              <a:rPr lang="en-IE" sz="3600" dirty="0" smtClean="0"/>
              <a:t>Ireland.</a:t>
            </a:r>
            <a:endParaRPr lang="en-IE" sz="3600" dirty="0"/>
          </a:p>
          <a:p>
            <a:endParaRPr lang="en-IE" dirty="0" smtClean="0"/>
          </a:p>
          <a:p>
            <a:pPr marL="0" indent="0">
              <a:buNone/>
            </a:pPr>
            <a:endParaRPr lang="en-IE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12721" y="350611"/>
            <a:ext cx="9120050" cy="1325563"/>
          </a:xfrm>
        </p:spPr>
        <p:txBody>
          <a:bodyPr/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FACTS ABOUT IRELAND</a:t>
            </a:r>
            <a:endParaRPr lang="en-IE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0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24"/>
    </mc:Choice>
    <mc:Fallback xmlns="">
      <p:transition spd="slow" advTm="48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309" y="249078"/>
            <a:ext cx="10515600" cy="782984"/>
          </a:xfrm>
        </p:spPr>
        <p:txBody>
          <a:bodyPr/>
          <a:lstStyle/>
          <a:p>
            <a:pPr algn="ctr"/>
            <a:r>
              <a:rPr lang="en-IE" b="1" dirty="0" smtClean="0"/>
              <a:t>Famous tourist attractions in Ireland </a:t>
            </a:r>
            <a:endParaRPr lang="en-IE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7367" y="1471442"/>
            <a:ext cx="10493829" cy="505097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IE" dirty="0" smtClean="0"/>
              <a:t>There are many famous tourist attractions in Ireland</a:t>
            </a:r>
          </a:p>
          <a:p>
            <a:pPr marL="0" indent="0" algn="ctr">
              <a:buNone/>
            </a:pPr>
            <a:r>
              <a:rPr lang="en-IE" dirty="0" smtClean="0"/>
              <a:t>The </a:t>
            </a:r>
            <a:r>
              <a:rPr lang="en-IE" dirty="0" smtClean="0"/>
              <a:t>top ten are:</a:t>
            </a:r>
          </a:p>
          <a:p>
            <a:pPr marL="0" indent="0" algn="ctr">
              <a:buNone/>
            </a:pPr>
            <a:endParaRPr lang="en-IE" dirty="0" smtClean="0"/>
          </a:p>
          <a:p>
            <a:pPr marL="0" indent="0" algn="ctr">
              <a:buNone/>
            </a:pPr>
            <a:r>
              <a:rPr lang="en-IE" dirty="0" smtClean="0"/>
              <a:t>1. Cliffs of </a:t>
            </a:r>
            <a:r>
              <a:rPr lang="en-IE" dirty="0" err="1" smtClean="0"/>
              <a:t>Moher</a:t>
            </a:r>
            <a:r>
              <a:rPr lang="en-IE" dirty="0" smtClean="0"/>
              <a:t> </a:t>
            </a:r>
          </a:p>
          <a:p>
            <a:pPr marL="0" indent="0" algn="ctr">
              <a:buNone/>
            </a:pPr>
            <a:r>
              <a:rPr lang="en-IE" dirty="0" smtClean="0"/>
              <a:t>2. Boyne Valley </a:t>
            </a:r>
          </a:p>
          <a:p>
            <a:pPr marL="0" indent="0" algn="ctr">
              <a:buNone/>
            </a:pPr>
            <a:r>
              <a:rPr lang="en-IE" dirty="0" smtClean="0"/>
              <a:t>3. Ring of Kerry </a:t>
            </a:r>
          </a:p>
          <a:p>
            <a:pPr marL="0" indent="0" algn="ctr">
              <a:buNone/>
            </a:pPr>
            <a:r>
              <a:rPr lang="en-IE" dirty="0" smtClean="0"/>
              <a:t>4. Giants Causeway </a:t>
            </a:r>
          </a:p>
          <a:p>
            <a:pPr marL="0" indent="0" algn="ctr">
              <a:buNone/>
            </a:pPr>
            <a:r>
              <a:rPr lang="en-IE" dirty="0" smtClean="0"/>
              <a:t>5. Aran Islands </a:t>
            </a:r>
          </a:p>
          <a:p>
            <a:pPr marL="0" indent="0" algn="ctr">
              <a:buNone/>
            </a:pPr>
            <a:r>
              <a:rPr lang="en-IE" dirty="0" smtClean="0"/>
              <a:t>6. Guinness Storehouse </a:t>
            </a:r>
          </a:p>
          <a:p>
            <a:pPr marL="0" indent="0" algn="ctr">
              <a:buNone/>
            </a:pPr>
            <a:r>
              <a:rPr lang="en-IE" dirty="0" smtClean="0"/>
              <a:t>7. Trinity College Dublin </a:t>
            </a:r>
          </a:p>
          <a:p>
            <a:pPr marL="0" indent="0" algn="ctr">
              <a:buNone/>
            </a:pPr>
            <a:r>
              <a:rPr lang="en-IE" dirty="0" smtClean="0"/>
              <a:t>8. The </a:t>
            </a:r>
            <a:r>
              <a:rPr lang="en-IE" dirty="0" err="1" smtClean="0"/>
              <a:t>Burren</a:t>
            </a:r>
            <a:r>
              <a:rPr lang="en-IE" dirty="0" smtClean="0"/>
              <a:t> </a:t>
            </a:r>
          </a:p>
          <a:p>
            <a:pPr marL="0" indent="0" algn="ctr">
              <a:buNone/>
            </a:pPr>
            <a:r>
              <a:rPr lang="en-IE" dirty="0" smtClean="0"/>
              <a:t>9. St. Patricks Cathedral </a:t>
            </a:r>
          </a:p>
          <a:p>
            <a:pPr marL="0" indent="0" algn="ctr">
              <a:buNone/>
            </a:pPr>
            <a:r>
              <a:rPr lang="en-IE" dirty="0" smtClean="0"/>
              <a:t>10. </a:t>
            </a:r>
            <a:r>
              <a:rPr lang="en-IE" dirty="0" err="1" smtClean="0"/>
              <a:t>Croke</a:t>
            </a:r>
            <a:r>
              <a:rPr lang="en-IE" dirty="0" smtClean="0"/>
              <a:t> Park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11353800" y="1825625"/>
            <a:ext cx="2171700" cy="1184275"/>
          </a:xfrm>
        </p:spPr>
        <p:txBody>
          <a:bodyPr>
            <a:normAutofit fontScale="85000" lnSpcReduction="20000"/>
          </a:bodyPr>
          <a:lstStyle/>
          <a:p>
            <a:endParaRPr lang="en-IE" dirty="0"/>
          </a:p>
        </p:txBody>
      </p:sp>
      <p:sp>
        <p:nvSpPr>
          <p:cNvPr id="6" name="AutoShape 2" descr="data:image/jpeg;base64,/9j/4AAQSkZJRgABAQAAAQABAAD/2wCEAAkGBxQTEhUUEhQVFRQXFxQWGBYYFRcXFxgUFxcXFxQXGhcYHyggHBwlHBQUITEhJSkrLi4uFx8zODMsNygtLisBCgoKDg0OGhAQGiwcHBwsLCwsLCwsLCwsLCwsLCwsLCwsLCwsLCwsLCwsLCwsLCwsLCwsLCwsLCwsLCwsLCwsLP/AABEIAMIBAwMBIgACEQEDEQH/xAAcAAABBQEBAQAAAAAAAAAAAAADAAECBAUGBwj/xABAEAABAwICBgcECAUEAwAAAAABAAIRAyExQQQFElFhcQaBkaGx0fATIsHhFCMyQlJTkvEHFjNDgmJyk6IVssL/xAAYAQEBAQEBAAAAAAAAAAAAAAAAAQIDBP/EACARAQEBAAMAAwEAAwAAAAAAAAABEQISIRMxQVEiQmH/2gAMAwEAAhEDEQA/APUTplMYvZ+oKB1jS/Np/rb5rxr/AMk44E/pCm/Tnj7x7B5Ln8l/i+vYDrWj+az9QUTrqh+a3vXkDdZu/F3BI6c85mOQT5OR69dOvtH/ADW9/ko/zDo35o7HeS8iOkPODiofSn5u+B8FPk5J69h/mPRvzR+l3kn/AJi0b81vY7yXjJ0w/iKenps/ePgnycj17I/pLow/ug3AwdmQCcMsepVm9L9HzcZtbZduuJIAXlDtJ4/9kB2kThHeU78l9ewu6WaL+Z3JU+luiOcGircwBLXASeMQF46XcU7RJxGXBXvVe7UdNpvdsse15EzsuDoiJmMMRirELwjR6zmukOc05ObZw5EXXq/QnSKlTRQ6q9zyXOALsdkQInO4ddb48tG+nTJLaHSBSlKUDpJkiiJSlKinlAkkpSlFOCnlRSREpSlRSQSlNKZJA6aUyUop0lFJFfObNMG9FGmcVkbClBC5dYa2PpTetDNc47SzPaEqdOZ3JOMiave1JzPbdMXTiSUFtQBMSmIk1yM14wkDPDcCqj94UA6yYLjX2wU6XoeupU21I+asio3O2HqVL4o3tMphC+k3tip1RtYGUJtHfKSxRzpBtEWx9da9D6OdK20NGbT2C5zS/wC8ALvcRvyIXmgZulXKLyBirP8AhXoD+nNXakNpgfhgnPGZ9StLQOnTHOAq0ywfjBkc9nGO1eYmqVL2veVqSo96a+QCMDcck8rxjQtdVqYIZUeBawcQOpHPSWuf7tT/AJHea1o9glKV44NeVr/W1f8Akd5o1PpJpDcK1TrcT4pqPXZTry2j000kYvB5sb8AtDRundQfaaxw5FpPZbuTR6Ekq2g6T7SmypEbbWujdtCY70eVRJPKjKUoJSlKjKUoJymKjKUoHSTSmlBJMmSRdfNzaQx7U4ohQ+ltx7k1SuD9k3Xnk5Ar6QGCG18mPQKH7V2BKGDC3ON/UXKgFgoAdiG2rKmXnGFfYGEYSo1G5zfNTMHFAeSFQgd6MC2FWJTipYhLBoaORv6lZY+Vl0T2KxcYFc+XEXXvwgT6xTsCDQq3vwyVnayUly4pqjfXFKkESoPdtfeoU12lBR65Ji6OSWSC9ysQVr7qZegNcltKiy0qQcgNKLTKD07VfSOkylTY4PlrGNJgESGgb+C0afSGgfvEc2n4LgWvsDvUg5B6LT1rROFRnWY8UehpTHzsOa6MYIPgvNdsrQ1Vpb6ZJaYkDIHxQegSlK5o9IH5Nb3p26+f+Fvf5qjpJSlc83Xr/wALe9T0fXZmHjrGPYg3ZSlUNE1iHzkQcJuRvVj2yYDSkg+1STB80Pop6Yc24Q3VCma5cxbDpyEpNYPkqzXlEJzTAWnHHuRQ8Cx4Ku1ymXBMBtoJmuvhI3FBlSYUwNWbfghK44gjHkq5A7UlKlRG7JHa+QBu4hBa7ZGCbaBxxGazRbwG9F0d8kRvCqvqw0Dn8M+pS0ep7wjn4fNJCNkGMufoKT2AiRihCtYHen24w8Fn1QyUGVYquz3qu47s1143USBShRlSpHDrWhIAo9NyGVMBQbmhvlo4I5WPo9XZIO70Vt2U0M0GEek4hQBARWuBTRdYQQpQqrasLcp6smCXEAjHZJWoM9hUttXmapE3qAD/AGuU3aoEf1RO7ZPiqKDasGQYK09E1jNnY5Heq7dVb3d3zUxqtoP9Q/p+aI0vaplMinuckqPm6EVjUzmYQnYz1dctU5bCIQmbT3lKmAmggZYSp7HBPTINoU9nLcU0DLE2yibGHH9knUwCRuU0M24wUaoFosUmbKdwzCYpNA44Smq0wBZSY0E261M07EWwCW4yhSgiCp0W3nA5JfRyBNiAPCyakMucZrM5fwjTpuBHj2p6b7xZAoPAeJNsCp1nQTunuuk9VYYQREGeF0GoEqZgTIv4KTwrxmUVS4KVN4nrQnHgkwrqjRBRGAH1uwQaTp7kemFhUgQOO+3NbWiiWg+rLHIhdHqfRS+g58gNZieyw43VgQZKk2gtnVWp3VaYe0tgzibiDFx6xVw6jeMS3v8AJaHOikZXZ06RaxoJEhoHYFS0fVQBkuGIIjhvldB9LEYA9iDJNM5R2hRNN24rVFVrrQJ5AqMubcW/wCDK2Hbj3pGm7cexXNI0lxuXd0fBQGkmLgHnHwhUVNk7j3pI50kfhb+p3mkoPnQYYqJbx709JwIuVFz+CwCSbHa4IgkKtWfMYIzX2ki2SlBmFSYeKFTEZp2jkqg/tMp61B/NJrknKqZim5qhTCKQgE9o4pmmDmk66E8lEWdndcIwoGbNMGbWn1ipU7sbGI8cyjmqbSMByN/3C5Xl6HpNAMgcL7wbE9qJVv6lBbUJ/awGPx7lIFa4g1Ftp7OdkaoYHIodOnmD6ClXFit4qg43TsTlqTGrSLmjOjJWmlVKI8VeHJZsEXPwXQ6hdWdRqUqbdppLXOgEkbuox3Lm3ldt/DgtmtLgDFPdBBLpx5DtTMHQdEKFRjXMexzQTtNcbXsCO4dhXQuY3MjrWe9jR94dnxCp1qpzdPbHYqNgsZvBUSWbv+p8lke3MfJSbpXqSg0D7PeR1OQ/ZNH2Xx1nwKrjTnDBzu1S/wDJP3g9QKqihjvzQRxKFU0dx+809fyUX60OQb+hBOtHzbZB4AeSIKNDf6KSEda1N/c1JFfOgAGSjIUnKGYKyhnJ3EcVKM1Em6KNSeN37Kwyyr09/FGaRuUBNqykCShE8Ugqg4cZTElRISJUVCbp9ngmUw2I4pUT0cYxa3r4Iui1DM4xffx5ZIDHQ4yRbC/FEpvAPX2SsCxTb1efkjPaRAPBQNSJxJn9pRyJA5Jw3QVuARHwQogKxTaDguk+xRdTUWsWo7RUE0VoBpYIgepBibZQM4XtwW90OqAaQySdlwcDHKRPWFnP0IgB2/15rU6MUSNJonZkbQm1owPig79uitdg7z7EP6EMnDs+MrfDRjshRq0WOxHwUMc8dGjNp4SVGpozo+w7nY961NIbSbmO+QqYqxcGN8kQqKQrkWNj48LJw8Hd8ArDnNzIJ3R8YUaobB91o45hAEttIHkhEHcneyxDZykgmbJUw4ZE9qIjBSRAHflk9Q+JSRXgOymqC6kQndCwoQNoSaE5F0+yVRKMoRGuMcQosIt6KUSTGSiJNuLqTSokWGfDcnZ6sgK7KFElSlIKqZpVgsGKEzD1wRKbREX9egsor1GST280aiy0cikRc5JU3GR4pRcbG1lc+OS0XMyGCpaIwB2Gea1vZ2WooVNmCPSEFRDU/wAko7/VWpGVdHpugTBBI/3GOuIQdI6GA/ZfHMJfw7q+9VaSYhhAm2JBtvwXbOA3LQ4A9CCPvz1AfEq9o3QmnfbJ4Qc/UrrKzJQjobc+6R4oM/Q+jVJoAcdoDKLLSo6tpMMtaAetVHNIPu1QMbE+Seias/1aZ60TWtTptAgDC/XvUqpss4aUW/aIdyPyVaprCbieWXcipaa8Gxb12ss2tWmQLDdlz7kTSKzjgOr91n1qRzcRxnwEoiwOXYUn1QcjKpDSXCRJI4x6lXKWlgAk+uooidMNzPVKstrNb9mOZMnxVBpa64g+PYj/AEYbM3RUze8jtCSoEJIa8Oqs3FQdhgoOKg7GFjFGtipHmgh1u5Taqh2G85IrXDd+yEG3Vl7CBhHripQ4rQIAQyJKYAnqzRCRHzSBqdkRuKjTKkLKqkVJjShOVqhcxhPFEQBlTZT7vBSFMb5CMwWPKO9QWdT0tpxkTA77XW06lZN0W1Y+ptOaJuG4deO7BdZT6KPOLmgdZPrrWorkxRS+jrsv5T31P+vzUf5Xj+43raQqKnQynFZ3Gmf/AGaV3+jGywNUakbSdtbRJ4WEcQtxjTPBBZJTPbwv2IdSpGPes7S9LeBYnhAEKJq1pVAHFslY2k6GQZAMTy8VJ2snjHZPMXHWFVfrp8+63saP/pEq42gQJJA5R1KFSrbiq7dbPwLGHm35qTdPa77jAeEjsuqIPrk5eKA8E7ii1awwgdcoDXRgB2YdqCBbwhDrUQb7lYqPPDkPJBftcPXWgCGDIwVZo6W4D3oduNgePMIcnMd6E+oB+yC8NPBxp96Sz/aDd4+SZDXi73YKLsU5akAsqmxg4qbiLecqBYBnKNQcAoESYgSnFOccVJzpTB29QSDAM7oZdGUp3OGSZWCTHI4cgAIgKqilinTaguejB0RxRFnR6e0Yjj1ZohbFuKzdayA0tMZG9zmPBXNWUyKYkzna2N1JP1fMez9B6FNuh0ywztS5xi+3g4HlAHIBbzguZ/h3UB0SBk94NxwPxWPqjp/TOsKlJ73uo1H06dEkNDWPnZtF4cTnhAOZWx3ns0hRPoJ9Z6QadGpUaA5zGOcAcCQJvGSDqLWHt6FOqdnac0bQaZAf98A8DKgOBGXZ8lNlTCQQjlvFIt9SgGKouDdVNI0M4tvwVx7OCdoICJjmtNY4ZEciVT9tFiJ5yV1VZ4daPXWqlTQSdxHJEyudIG8hREerrbqasBxEdoVOrqU4goJU6DQwHZ2rTZx35gYKvXJGAgHLaBPcoUPdP3p4FPVpz7wcScwcRznHmFVBc7qUPaA+gpFvDsT/AEYxIBjeiIAhM4D0UDSawZd3XYLNdr+gMX9lx3KWyfa5Wr7Icf1fJJZA6RUPxn9J8klO/H+mV5SReCna1dnU6L0SQBtN5HxJBCt6N0Z0duLXu4lx8BCmtY4FqIxeino/o8f0+suPmlQ1Bo4/t97vNTada87IIE3SxXolTo9o7hBYR/k6/ehs6L6N+Ejk93xSU6uCY1OwLvB0X0cZOP8AkVNnRjRo+wf1u81dOrhS2ycj3QRiu5Z0b0eB7p/U7zRBqHRwP6cjm4nxTTrXCtFk5au5OotH/LA/yd5qTdS0B/bHa7zTTq8+1s/6sTk4R2HzV7V0im0bxPl8FtdK9UUzSaGM2SHAyOREd4WnqnVNL2LA9oc4NALgHAYWzN7Jp1rldM1kadOpSBIFZoa472tc147wO0qt0Q1Q6vp+j0wYaau3tXuKf1rwP9UDvCtdO6DWVKbWtLRsTnckkd0DtROhTnCtQDdobL6ztoGIDqLBY82kJK1Z49p6c6UGau0p1hNJ7eup7gt/ksn+EAP0DaJPvVqhE7g1jfFpWZrWs91Gq32jiHU3gg3H2TFjxhZ/8P8AXD/oFEMdAbttIEYh54YmQetbnL/HGOvr1kBShcONdVvxnsA+CINe1hg89YB8Qs611dndPC4xuvq/4gf8R4wpUulNcWNMP4zs+Hkpp1rrPo7cYv3pxTjgNywndLWW+rqcRaB1zfsTDpY04UnnrAV1Mrd9i3MT63qu/Q5wJ5HBZrulDYHuGd218lja8/iPS0cQaZL4BA27QTnbgmnV0GkaHvaOd1zuu9Y0dGANR0bWDdmZj5kdq4jWn8SNJrbXsyyiP9Iv2lcnrHXlaqC2pUcRMwSSLYW8lm85+HV2GsenAaSKdLrce+BbvWTpfTCvY+0ggA7IYAI3ccVyVSvech2JjpBfOfwXO8qeL9fTX1CXOLjOZJItvCD9N2QBG03dhfmFVFUqBed0LN9ZvNaqaxEn3AOG074lJVLJLORO1esPANhfiFNgiALRlIQfaBtiYG8pxUnC43xbtK9DsOXH90toj9lXa/M9Rg/BEbUGTiOYI8UBycMO3zUm1O0ZcEGq4hpOMDOyFRYB90zmZt66kFsHddT2lXLOCTmx5fsgOLTayQO6UBr4zRGFs3nqPkgn1HsTkjeR1HxTPLcp60IlBT1sza2dmMZnOFa0Iw0C1hvQ3iTjbcoii3dKg53prU+tpEifqdIDRj71QNpiP1dyuan0UUntiJaImMSGgDwJ61HXtAPItYYZx28lZ0BhtlEehkE0kaulPa6m9rpgtIMSMRvBsqvRnQm0qWyGwJJwOJ/ZWNMoAMEu2ZIgm4vvOVlnVNc0aDi173Oc0SQ0DZJIsA6T4Jp46Jsbk20N3cuZ/mj3pNMNpuEtLXbXjjdVavSkky2nbKSfALPycR2AGMSeR+CbaLcdrrA8viuO0fpHWF/djcLcpurzulJt9Xtb/e8BCny8V+vt0ftTlB4XHmq+n6xbSbLvELC0/pZTaPcBLtxtB4rk9Y61fWdLjDcm3sl5z8ZvKOg1l0pLjNJoFjc77ZdS5jTtIdUcS4y4xwywUS8b1XcONlz237Zt/hBt4Nus3RI/EN/JAFQ4YjcrIdmDbwUtrOhtIuDhuUGjZNuam0PMzAGRmVDEcY7VfSVGsIucSh03TEqxTpmMRyzUxTE8VOzKuWcAkrTqRy8ElNqPT6oshPEYJkl6noCpnxUmXmeCSSgAD70ZK6cEklQTyUDkkkimdklkPWSZJEGaJF+CiMe1OkihvTOw7fFJJCszTvtLRrtAoOIEH2RuLHNJJYqVwenVnE3cTbMk7lkaQ47OO5JJY/Ua+if0fW8qtXce8+KSS5/7UpVnKbXGcT6ATpLNZqOlfZHMLP0hOktcPpzotPDsQH/a7Eklr9IsMwCd2J5JJLJFagYIjj4FWGXN+KSS1Tj9mdgU7MEklkom0UkklR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7712" y="-2594000"/>
            <a:ext cx="6638925" cy="498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92" y="1272797"/>
            <a:ext cx="2462997" cy="1847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05" y="3181138"/>
            <a:ext cx="2462996" cy="1676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250" y="4940366"/>
            <a:ext cx="2457051" cy="18804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0428" y="1341935"/>
            <a:ext cx="2462997" cy="18137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0428" y="3230629"/>
            <a:ext cx="2462997" cy="17097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0428" y="4896777"/>
            <a:ext cx="2491572" cy="2103827"/>
          </a:xfrm>
          <a:prstGeom prst="rect">
            <a:avLst/>
          </a:prstGeom>
        </p:spPr>
      </p:pic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4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86"/>
    </mc:Choice>
    <mc:Fallback xmlns="">
      <p:transition spd="slow" advTm="204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87"/>
            <a:ext cx="12192000" cy="682942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750" y="1825625"/>
            <a:ext cx="10687050" cy="4351338"/>
          </a:xfrm>
        </p:spPr>
        <p:txBody>
          <a:bodyPr>
            <a:normAutofit/>
          </a:bodyPr>
          <a:lstStyle/>
          <a:p>
            <a:r>
              <a:rPr lang="en-IE" sz="3600" dirty="0" smtClean="0"/>
              <a:t>Ireland </a:t>
            </a:r>
            <a:r>
              <a:rPr lang="en-IE" sz="3600" dirty="0"/>
              <a:t>is in </a:t>
            </a:r>
            <a:r>
              <a:rPr lang="en-IE" sz="3600" dirty="0" smtClean="0"/>
              <a:t>Europe, so </a:t>
            </a:r>
            <a:r>
              <a:rPr lang="en-IE" sz="3600" dirty="0"/>
              <a:t>therefore it’s a European country</a:t>
            </a:r>
            <a:r>
              <a:rPr lang="en-IE" sz="3600" dirty="0" smtClean="0"/>
              <a:t>.</a:t>
            </a:r>
            <a:endParaRPr lang="en-IE" sz="3600" dirty="0"/>
          </a:p>
          <a:p>
            <a:r>
              <a:rPr lang="en-IE" sz="3600" dirty="0" smtClean="0"/>
              <a:t>Leinster, Munster, Ulster and Connaught are the four provinces in Ireland.</a:t>
            </a:r>
          </a:p>
          <a:p>
            <a:r>
              <a:rPr lang="en-IE" sz="3600" dirty="0" smtClean="0"/>
              <a:t>There are 3,300 primary schools and 2,700 secondary schools in Ireland.</a:t>
            </a:r>
          </a:p>
          <a:p>
            <a:r>
              <a:rPr lang="en-IE" sz="3600" dirty="0" smtClean="0"/>
              <a:t>Cork is the largest county and Louth is the smallest.</a:t>
            </a:r>
            <a:endParaRPr lang="en-IE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13560" y="350611"/>
            <a:ext cx="10019211" cy="1325563"/>
          </a:xfrm>
        </p:spPr>
        <p:txBody>
          <a:bodyPr/>
          <a:lstStyle/>
          <a:p>
            <a:r>
              <a:rPr lang="en-IE" dirty="0" smtClean="0"/>
              <a:t/>
            </a:r>
            <a:br>
              <a:rPr lang="en-IE" dirty="0" smtClean="0"/>
            </a:br>
            <a:r>
              <a:rPr lang="en-IE" dirty="0" smtClean="0"/>
              <a:t>MORE FACTS </a:t>
            </a:r>
            <a:r>
              <a:rPr lang="en-IE" dirty="0" smtClean="0"/>
              <a:t>ABOUT IRELAND</a:t>
            </a:r>
            <a:endParaRPr lang="en-IE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57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924"/>
    </mc:Choice>
    <mc:Fallback xmlns="">
      <p:transition spd="slow" advTm="489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12329160" cy="7176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 smtClean="0">
                <a:solidFill>
                  <a:schemeClr val="bg1"/>
                </a:solidFill>
              </a:rPr>
              <a:t>Best known beaches in Ireland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2697" y="1538514"/>
            <a:ext cx="6710516" cy="499291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IE" dirty="0" smtClean="0"/>
              <a:t>The best known beaches in Ireland are: </a:t>
            </a:r>
          </a:p>
          <a:p>
            <a:pPr marL="0" indent="0" algn="ctr">
              <a:buNone/>
            </a:pPr>
            <a:r>
              <a:rPr lang="en-IE" dirty="0" smtClean="0"/>
              <a:t>1. </a:t>
            </a:r>
            <a:r>
              <a:rPr lang="en-IE" dirty="0" err="1" smtClean="0"/>
              <a:t>Bettystown</a:t>
            </a:r>
            <a:r>
              <a:rPr lang="en-IE" dirty="0" smtClean="0"/>
              <a:t> </a:t>
            </a:r>
            <a:r>
              <a:rPr lang="en-IE" dirty="0" err="1" smtClean="0"/>
              <a:t>Co.Meath</a:t>
            </a:r>
            <a:endParaRPr lang="en-IE" dirty="0" smtClean="0"/>
          </a:p>
          <a:p>
            <a:pPr marL="0" indent="0" algn="ctr">
              <a:buNone/>
            </a:pPr>
            <a:r>
              <a:rPr lang="en-IE" dirty="0" smtClean="0"/>
              <a:t> 2. </a:t>
            </a:r>
            <a:r>
              <a:rPr lang="en-IE" dirty="0" err="1" smtClean="0"/>
              <a:t>Skerries</a:t>
            </a:r>
            <a:r>
              <a:rPr lang="en-IE" dirty="0" smtClean="0"/>
              <a:t> Co. Dublin</a:t>
            </a:r>
          </a:p>
          <a:p>
            <a:pPr marL="0" indent="0" algn="ctr">
              <a:buNone/>
            </a:pPr>
            <a:r>
              <a:rPr lang="en-IE" dirty="0" smtClean="0"/>
              <a:t>3. </a:t>
            </a:r>
            <a:r>
              <a:rPr lang="en-IE" dirty="0" err="1" smtClean="0"/>
              <a:t>Dollymount</a:t>
            </a:r>
            <a:r>
              <a:rPr lang="en-IE" dirty="0" smtClean="0"/>
              <a:t> Strand </a:t>
            </a:r>
            <a:r>
              <a:rPr lang="en-IE" dirty="0" err="1" smtClean="0"/>
              <a:t>Co.Dublin</a:t>
            </a:r>
            <a:endParaRPr lang="en-IE" dirty="0" smtClean="0"/>
          </a:p>
          <a:p>
            <a:pPr marL="0" indent="0" algn="ctr">
              <a:buNone/>
            </a:pPr>
            <a:r>
              <a:rPr lang="en-IE" dirty="0" smtClean="0"/>
              <a:t> 4. </a:t>
            </a:r>
            <a:r>
              <a:rPr lang="en-IE" dirty="0" err="1" smtClean="0"/>
              <a:t>Brittas</a:t>
            </a:r>
            <a:r>
              <a:rPr lang="en-IE" dirty="0" smtClean="0"/>
              <a:t> Bay </a:t>
            </a:r>
            <a:r>
              <a:rPr lang="en-IE" dirty="0" err="1" smtClean="0"/>
              <a:t>Co.Wicklow</a:t>
            </a:r>
            <a:endParaRPr lang="en-IE" dirty="0" smtClean="0"/>
          </a:p>
          <a:p>
            <a:pPr marL="0" indent="0" algn="ctr">
              <a:buNone/>
            </a:pPr>
            <a:r>
              <a:rPr lang="en-IE" dirty="0" smtClean="0"/>
              <a:t> 5. </a:t>
            </a:r>
            <a:r>
              <a:rPr lang="en-IE" dirty="0" err="1" smtClean="0"/>
              <a:t>Baginbun</a:t>
            </a:r>
            <a:r>
              <a:rPr lang="en-IE" dirty="0" smtClean="0"/>
              <a:t> Head </a:t>
            </a:r>
            <a:r>
              <a:rPr lang="en-IE" dirty="0" err="1" smtClean="0"/>
              <a:t>Co.Wexford</a:t>
            </a:r>
            <a:r>
              <a:rPr lang="en-IE" dirty="0" smtClean="0"/>
              <a:t> </a:t>
            </a:r>
          </a:p>
          <a:p>
            <a:pPr marL="0" indent="0" algn="ctr">
              <a:buNone/>
            </a:pPr>
            <a:r>
              <a:rPr lang="en-IE" dirty="0" smtClean="0"/>
              <a:t>6. Inch Strand </a:t>
            </a:r>
            <a:r>
              <a:rPr lang="en-IE" dirty="0" err="1" smtClean="0"/>
              <a:t>Co.Kerry</a:t>
            </a:r>
            <a:endParaRPr lang="en-IE" dirty="0" smtClean="0"/>
          </a:p>
          <a:p>
            <a:pPr marL="0" indent="0" algn="ctr">
              <a:buNone/>
            </a:pPr>
            <a:r>
              <a:rPr lang="en-IE" dirty="0" smtClean="0"/>
              <a:t> 7. </a:t>
            </a:r>
            <a:r>
              <a:rPr lang="en-IE" dirty="0" err="1" smtClean="0"/>
              <a:t>Fanore</a:t>
            </a:r>
            <a:r>
              <a:rPr lang="en-IE" dirty="0" smtClean="0"/>
              <a:t> Co. Clare </a:t>
            </a:r>
          </a:p>
          <a:p>
            <a:pPr marL="0" indent="0" algn="ctr">
              <a:buNone/>
            </a:pPr>
            <a:r>
              <a:rPr lang="en-IE" dirty="0" smtClean="0"/>
              <a:t>8. </a:t>
            </a:r>
            <a:r>
              <a:rPr lang="en-IE" dirty="0" err="1" smtClean="0"/>
              <a:t>Thallaban</a:t>
            </a:r>
            <a:r>
              <a:rPr lang="en-IE" dirty="0" smtClean="0"/>
              <a:t> </a:t>
            </a:r>
            <a:r>
              <a:rPr lang="en-IE" dirty="0" err="1" smtClean="0"/>
              <a:t>Co.Mayo</a:t>
            </a:r>
            <a:r>
              <a:rPr lang="en-IE" dirty="0" smtClean="0"/>
              <a:t> </a:t>
            </a:r>
          </a:p>
          <a:p>
            <a:pPr marL="0" indent="0" algn="ctr">
              <a:buNone/>
            </a:pPr>
            <a:r>
              <a:rPr lang="en-IE" dirty="0" smtClean="0"/>
              <a:t>9. </a:t>
            </a:r>
            <a:r>
              <a:rPr lang="en-IE" dirty="0" err="1" smtClean="0"/>
              <a:t>Ballymastocker</a:t>
            </a:r>
            <a:r>
              <a:rPr lang="en-IE" dirty="0" smtClean="0"/>
              <a:t> Bay </a:t>
            </a:r>
            <a:r>
              <a:rPr lang="en-IE" dirty="0" err="1" smtClean="0"/>
              <a:t>Co.Donegal</a:t>
            </a:r>
            <a:r>
              <a:rPr lang="en-IE" dirty="0" smtClean="0"/>
              <a:t> </a:t>
            </a:r>
          </a:p>
          <a:p>
            <a:pPr marL="0" indent="0" algn="ctr">
              <a:buNone/>
            </a:pPr>
            <a:r>
              <a:rPr lang="en-IE" dirty="0" smtClean="0"/>
              <a:t>10. </a:t>
            </a:r>
            <a:r>
              <a:rPr lang="en-IE" dirty="0" err="1" smtClean="0"/>
              <a:t>Benone</a:t>
            </a:r>
            <a:r>
              <a:rPr lang="en-IE" dirty="0" smtClean="0"/>
              <a:t> Strand Co. Londonderry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31994" y="-121162"/>
            <a:ext cx="5181600" cy="4351338"/>
          </a:xfrm>
        </p:spPr>
        <p:txBody>
          <a:bodyPr>
            <a:normAutofit fontScale="92500" lnSpcReduction="10000"/>
          </a:bodyPr>
          <a:lstStyle/>
          <a:p>
            <a:endParaRPr lang="en-IE" dirty="0"/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7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948"/>
    </mc:Choice>
    <mc:Fallback xmlns="">
      <p:transition spd="slow" advTm="329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77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IE" sz="7200" dirty="0"/>
              <a:t>S</a:t>
            </a:r>
            <a:r>
              <a:rPr lang="en-IE" sz="7200" dirty="0" smtClean="0"/>
              <a:t>port</a:t>
            </a:r>
            <a:endParaRPr lang="en-IE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242973"/>
          </a:xfrm>
        </p:spPr>
        <p:txBody>
          <a:bodyPr/>
          <a:lstStyle/>
          <a:p>
            <a:pPr marL="0" indent="0" algn="ctr">
              <a:buNone/>
            </a:pPr>
            <a:r>
              <a:rPr lang="en-IE" dirty="0" smtClean="0"/>
              <a:t>Irelands Rugby </a:t>
            </a:r>
            <a:r>
              <a:rPr lang="en-IE" dirty="0" smtClean="0"/>
              <a:t>Team</a:t>
            </a:r>
            <a:r>
              <a:rPr lang="en-IE" dirty="0" smtClean="0"/>
              <a:t>		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IE" dirty="0" smtClean="0"/>
              <a:t>Irelands Soccer </a:t>
            </a:r>
            <a:r>
              <a:rPr lang="en-IE" dirty="0" smtClean="0"/>
              <a:t>Team</a:t>
            </a:r>
            <a:endParaRPr lang="en-I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8" y="2315873"/>
            <a:ext cx="5238750" cy="2884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886" y="2300632"/>
            <a:ext cx="5212081" cy="289977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5388" y="5887748"/>
            <a:ext cx="11210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- The End -</a:t>
            </a:r>
            <a:endParaRPr lang="en-US" sz="3600" b="1" kern="1200" dirty="0">
              <a:solidFill>
                <a:schemeClr val="tx1"/>
              </a:solidFill>
            </a:endParaRPr>
          </a:p>
        </p:txBody>
      </p:sp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3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94"/>
    </mc:Choice>
    <mc:Fallback xmlns="">
      <p:transition spd="slow" advTm="11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262</Words>
  <Application>Microsoft Office PowerPoint</Application>
  <PresentationFormat>Custom</PresentationFormat>
  <Paragraphs>44</Paragraphs>
  <Slides>6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   Ireland </vt:lpstr>
      <vt:lpstr> FACTS ABOUT IRELAND</vt:lpstr>
      <vt:lpstr>Famous tourist attractions in Ireland </vt:lpstr>
      <vt:lpstr> MORE FACTS ABOUT IRELAND</vt:lpstr>
      <vt:lpstr>Best known beaches in Ireland</vt:lpstr>
      <vt:lpstr>Sport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Towey</dc:creator>
  <cp:lastModifiedBy>Towey, Joe</cp:lastModifiedBy>
  <cp:revision>33</cp:revision>
  <dcterms:created xsi:type="dcterms:W3CDTF">2014-02-15T14:58:59Z</dcterms:created>
  <dcterms:modified xsi:type="dcterms:W3CDTF">2014-02-17T22:36:56Z</dcterms:modified>
</cp:coreProperties>
</file>