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01" autoAdjust="0"/>
    <p:restoredTop sz="94660"/>
  </p:normalViewPr>
  <p:slideViewPr>
    <p:cSldViewPr>
      <p:cViewPr varScale="1">
        <p:scale>
          <a:sx n="85" d="100"/>
          <a:sy n="85" d="100"/>
        </p:scale>
        <p:origin x="-960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February 18, 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February 18,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1A2A-8411-4B23-B487-881F7EA616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February 18,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1A2A-8411-4B23-B487-881F7EA616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February 18,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1A2A-8411-4B23-B487-881F7EA616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February 18,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1A2A-8411-4B23-B487-881F7EA616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February 18,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1A2A-8411-4B23-B487-881F7EA616E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February 18,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1A2A-8411-4B23-B487-881F7EA616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February 18,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1A2A-8411-4B23-B487-881F7EA616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February 18,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1A2A-8411-4B23-B487-881F7EA616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February 18, 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1A2A-8411-4B23-B487-881F7EA616E6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February 18,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61A2A-8411-4B23-B487-881F7EA616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February 18,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3161A2A-8411-4B23-B487-881F7EA616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1295400"/>
            <a:ext cx="6477000" cy="3810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95400" y="1447800"/>
            <a:ext cx="6477000" cy="403860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IE" sz="5400" dirty="0" smtClean="0">
                <a:solidFill>
                  <a:srgbClr val="0070C0"/>
                </a:solidFill>
              </a:rPr>
              <a:t>          Koala’s</a:t>
            </a:r>
          </a:p>
          <a:p>
            <a:pPr marL="68580" indent="0">
              <a:buNone/>
            </a:pPr>
            <a:r>
              <a:rPr lang="en-IE" sz="5400" dirty="0">
                <a:solidFill>
                  <a:srgbClr val="0070C0"/>
                </a:solidFill>
              </a:rPr>
              <a:t> </a:t>
            </a:r>
            <a:r>
              <a:rPr lang="en-IE" sz="4800" dirty="0" smtClean="0">
                <a:solidFill>
                  <a:srgbClr val="0070C0"/>
                </a:solidFill>
              </a:rPr>
              <a:t>By: Caoimhe Leamy</a:t>
            </a:r>
            <a:endParaRPr lang="en-IE" sz="4800" dirty="0">
              <a:solidFill>
                <a:srgbClr val="0070C0"/>
              </a:solidFill>
            </a:endParaRPr>
          </a:p>
          <a:p>
            <a:pPr marL="68580" indent="0">
              <a:buNone/>
            </a:pPr>
            <a:endParaRPr lang="en-IE" dirty="0" smtClean="0"/>
          </a:p>
          <a:p>
            <a:pPr marL="68580" indent="0">
              <a:buNone/>
            </a:pPr>
            <a:endParaRPr lang="en-IE" dirty="0"/>
          </a:p>
          <a:p>
            <a:pPr marL="68580" indent="0">
              <a:buNone/>
            </a:pPr>
            <a:endParaRPr lang="en-IE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276600"/>
            <a:ext cx="2901757" cy="2404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91699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5400" b="1" dirty="0" smtClean="0">
                <a:solidFill>
                  <a:srgbClr val="7030A0"/>
                </a:solidFill>
              </a:rPr>
              <a:t>Where Koala’s live?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Koala’s are native to </a:t>
            </a:r>
            <a:r>
              <a:rPr lang="en-IE" dirty="0"/>
              <a:t>A</a:t>
            </a:r>
            <a:r>
              <a:rPr lang="en-IE" dirty="0" smtClean="0"/>
              <a:t>ustralia</a:t>
            </a:r>
          </a:p>
          <a:p>
            <a:endParaRPr lang="en-IE" dirty="0" smtClean="0"/>
          </a:p>
          <a:p>
            <a:r>
              <a:rPr lang="en-IE" dirty="0" smtClean="0"/>
              <a:t>You can find Koalas in many zoo’s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20394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5400" b="1" dirty="0" smtClean="0">
                <a:solidFill>
                  <a:srgbClr val="7030A0"/>
                </a:solidFill>
              </a:rPr>
              <a:t>Are Koala’s friendly?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Koala’s are very friendly because they have been seen to be rubbed and hugged in zoo’s </a:t>
            </a:r>
          </a:p>
          <a:p>
            <a:r>
              <a:rPr lang="en-IE" dirty="0" smtClean="0"/>
              <a:t>If you annoy them they will get angry as any other animal would</a:t>
            </a:r>
          </a:p>
          <a:p>
            <a:pPr marL="68580" indent="0">
              <a:buNone/>
            </a:pPr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endParaRPr lang="en-IE" dirty="0" smtClean="0"/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51" y="4264023"/>
            <a:ext cx="3471949" cy="2140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16456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E" sz="5400" b="1" dirty="0" smtClean="0">
                <a:solidFill>
                  <a:srgbClr val="7030A0"/>
                </a:solidFill>
              </a:rPr>
              <a:t>How long do Koala’s live?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Koala’s live up to12  to 16 years </a:t>
            </a:r>
          </a:p>
          <a:p>
            <a:endParaRPr lang="en-IE" dirty="0" smtClean="0"/>
          </a:p>
          <a:p>
            <a:r>
              <a:rPr lang="en-IE" dirty="0" smtClean="0"/>
              <a:t>Female Koala’s live longer than male</a:t>
            </a:r>
          </a:p>
          <a:p>
            <a:pPr marL="68580" indent="0">
              <a:buNone/>
            </a:pPr>
            <a:r>
              <a:rPr lang="en-IE" dirty="0" smtClean="0"/>
              <a:t>    Koala’s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36949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5400" b="1" dirty="0" smtClean="0">
                <a:solidFill>
                  <a:srgbClr val="7030A0"/>
                </a:solidFill>
              </a:rPr>
              <a:t>Their appearance 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They can be brown, grey, black and white</a:t>
            </a:r>
          </a:p>
          <a:p>
            <a:endParaRPr lang="en-IE" dirty="0" smtClean="0"/>
          </a:p>
          <a:p>
            <a:r>
              <a:rPr lang="en-IE" dirty="0" smtClean="0"/>
              <a:t>They have a big, hard , black nose</a:t>
            </a:r>
          </a:p>
          <a:p>
            <a:endParaRPr lang="en-IE" dirty="0" smtClean="0"/>
          </a:p>
          <a:p>
            <a:r>
              <a:rPr lang="en-IE" dirty="0" smtClean="0"/>
              <a:t>They have brown and black eyes</a:t>
            </a:r>
          </a:p>
          <a:p>
            <a:endParaRPr lang="en-IE" dirty="0"/>
          </a:p>
          <a:p>
            <a:r>
              <a:rPr lang="en-IE" dirty="0" smtClean="0"/>
              <a:t>They are also very furry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85801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IE" sz="5400" b="1" dirty="0" smtClean="0">
                <a:solidFill>
                  <a:srgbClr val="7030A0"/>
                </a:solidFill>
              </a:rPr>
              <a:t>What Koala’s eat?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05000"/>
            <a:ext cx="5181600" cy="3962400"/>
          </a:xfrm>
        </p:spPr>
        <p:txBody>
          <a:bodyPr>
            <a:normAutofit/>
          </a:bodyPr>
          <a:lstStyle/>
          <a:p>
            <a:r>
              <a:rPr lang="en-IE" dirty="0" smtClean="0"/>
              <a:t>Koala’s eat eucalyptus leaves</a:t>
            </a:r>
          </a:p>
          <a:p>
            <a:r>
              <a:rPr lang="en-IE" dirty="0" smtClean="0"/>
              <a:t>They are very picky eaters</a:t>
            </a:r>
          </a:p>
          <a:p>
            <a:r>
              <a:rPr lang="en-IE" dirty="0" smtClean="0"/>
              <a:t>If they don’t find any eucalyptus leaves they will not eat</a:t>
            </a:r>
          </a:p>
          <a:p>
            <a:r>
              <a:rPr lang="en-IE" dirty="0" smtClean="0"/>
              <a:t>Koala’s have  occasionally been known to eat foods like wattle</a:t>
            </a:r>
            <a:r>
              <a:rPr lang="en-IE" dirty="0" smtClean="0"/>
              <a:t>, tea </a:t>
            </a:r>
            <a:r>
              <a:rPr lang="en-IE" dirty="0" smtClean="0"/>
              <a:t>tree, paper bark and pine species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981200"/>
            <a:ext cx="246697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43705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1484864"/>
          </a:xfrm>
        </p:spPr>
        <p:txBody>
          <a:bodyPr>
            <a:normAutofit fontScale="90000"/>
          </a:bodyPr>
          <a:lstStyle/>
          <a:p>
            <a:pPr algn="ctr"/>
            <a:r>
              <a:rPr lang="en-IE" sz="5400" b="1" dirty="0" smtClean="0">
                <a:solidFill>
                  <a:srgbClr val="7030A0"/>
                </a:solidFill>
              </a:rPr>
              <a:t>What Koala’s like to do? 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Koala’s like to climb tree’s</a:t>
            </a:r>
          </a:p>
          <a:p>
            <a:r>
              <a:rPr lang="en-IE" dirty="0" smtClean="0"/>
              <a:t>They eat up to 200 to 500 grams of leaves per day</a:t>
            </a:r>
          </a:p>
          <a:p>
            <a:r>
              <a:rPr lang="en-IE" dirty="0" smtClean="0"/>
              <a:t>They sleep up to 16 hours per day in order to conserve energy </a:t>
            </a:r>
          </a:p>
          <a:p>
            <a:endParaRPr lang="en-IE" dirty="0" smtClean="0"/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114800"/>
            <a:ext cx="34290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67699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6728910" cy="1905000"/>
          </a:xfrm>
        </p:spPr>
        <p:txBody>
          <a:bodyPr>
            <a:normAutofit/>
          </a:bodyPr>
          <a:lstStyle/>
          <a:p>
            <a:pPr algn="ctr"/>
            <a:r>
              <a:rPr lang="en-IE" sz="5400" b="1" dirty="0" smtClean="0">
                <a:solidFill>
                  <a:srgbClr val="7030A0"/>
                </a:solidFill>
              </a:rPr>
              <a:t>What </a:t>
            </a:r>
            <a:r>
              <a:rPr lang="en-IE" sz="5400" b="1" dirty="0">
                <a:solidFill>
                  <a:srgbClr val="7030A0"/>
                </a:solidFill>
              </a:rPr>
              <a:t>size is the biggest koala?</a:t>
            </a:r>
            <a:r>
              <a:rPr lang="en-IE" sz="5400" b="1" dirty="0" smtClean="0">
                <a:solidFill>
                  <a:srgbClr val="7030A0"/>
                </a:solidFill>
              </a:rPr>
              <a:t>                                     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667000"/>
            <a:ext cx="7772400" cy="3657600"/>
          </a:xfrm>
        </p:spPr>
        <p:txBody>
          <a:bodyPr/>
          <a:lstStyle/>
          <a:p>
            <a:r>
              <a:rPr lang="en-IE" dirty="0" smtClean="0"/>
              <a:t>An adult Koala from </a:t>
            </a:r>
            <a:r>
              <a:rPr lang="en-IE" dirty="0"/>
              <a:t>A</a:t>
            </a:r>
            <a:r>
              <a:rPr lang="en-IE" dirty="0" smtClean="0"/>
              <a:t>ustralia’s northern regions can grow to a length of 740 mm and 9 kg in weight for males</a:t>
            </a:r>
          </a:p>
          <a:p>
            <a:r>
              <a:rPr lang="en-IE" dirty="0" smtClean="0"/>
              <a:t>For </a:t>
            </a:r>
            <a:r>
              <a:rPr lang="en-IE" dirty="0" smtClean="0"/>
              <a:t>females </a:t>
            </a:r>
            <a:r>
              <a:rPr lang="en-IE" dirty="0" smtClean="0"/>
              <a:t>they can grow to 720 mm and 7.25kg </a:t>
            </a:r>
            <a:r>
              <a:rPr lang="en-IE" dirty="0" smtClean="0"/>
              <a:t>in weight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43490" y="685800"/>
            <a:ext cx="7024744" cy="148486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IE" sz="5400" b="1" dirty="0" smtClean="0">
                <a:solidFill>
                  <a:srgbClr val="7030A0"/>
                </a:solidFill>
              </a:rPr>
              <a:t> </a:t>
            </a:r>
            <a:endParaRPr lang="en-US" sz="5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93814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2051</TotalTime>
  <Words>231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PowerPoint Presentation</vt:lpstr>
      <vt:lpstr>Where Koala’s live?</vt:lpstr>
      <vt:lpstr>Are Koala’s friendly?</vt:lpstr>
      <vt:lpstr>How long do Koala’s live?</vt:lpstr>
      <vt:lpstr>Their appearance </vt:lpstr>
      <vt:lpstr>What Koala’s eat?</vt:lpstr>
      <vt:lpstr>What Koala’s like to do? </vt:lpstr>
      <vt:lpstr>What size is the biggest koala?                                     </vt:lpstr>
    </vt:vector>
  </TitlesOfParts>
  <Company>Analog Devices,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fleamy</dc:creator>
  <cp:lastModifiedBy>fleamy</cp:lastModifiedBy>
  <cp:revision>11</cp:revision>
  <dcterms:created xsi:type="dcterms:W3CDTF">2014-02-14T22:30:34Z</dcterms:created>
  <dcterms:modified xsi:type="dcterms:W3CDTF">2014-02-18T21:51:52Z</dcterms:modified>
</cp:coreProperties>
</file>