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9A83200-F6C2-4335-88D5-D9745B0B2A2C}" type="datetimeFigureOut">
              <a:rPr lang="en-GB" smtClean="0"/>
              <a:t>17/02/2014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47EE861-B07D-48BB-AC3C-C9BE4A909A82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5317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3200-F6C2-4335-88D5-D9745B0B2A2C}" type="datetimeFigureOut">
              <a:rPr lang="en-GB" smtClean="0"/>
              <a:t>17/02/2014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E861-B07D-48BB-AC3C-C9BE4A909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1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3200-F6C2-4335-88D5-D9745B0B2A2C}" type="datetimeFigureOut">
              <a:rPr lang="en-GB" smtClean="0"/>
              <a:t>17/02/2014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E861-B07D-48BB-AC3C-C9BE4A909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808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3200-F6C2-4335-88D5-D9745B0B2A2C}" type="datetimeFigureOut">
              <a:rPr lang="en-GB" smtClean="0"/>
              <a:t>17/02/2014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E861-B07D-48BB-AC3C-C9BE4A909A82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287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3200-F6C2-4335-88D5-D9745B0B2A2C}" type="datetimeFigureOut">
              <a:rPr lang="en-GB" smtClean="0"/>
              <a:t>17/02/2014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E861-B07D-48BB-AC3C-C9BE4A909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420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3200-F6C2-4335-88D5-D9745B0B2A2C}" type="datetimeFigureOut">
              <a:rPr lang="en-GB" smtClean="0"/>
              <a:t>17/02/2014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E861-B07D-48BB-AC3C-C9BE4A909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673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3200-F6C2-4335-88D5-D9745B0B2A2C}" type="datetimeFigureOut">
              <a:rPr lang="en-GB" smtClean="0"/>
              <a:t>17/02/2014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E861-B07D-48BB-AC3C-C9BE4A909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66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3200-F6C2-4335-88D5-D9745B0B2A2C}" type="datetimeFigureOut">
              <a:rPr lang="en-GB" smtClean="0"/>
              <a:t>17/02/2014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E861-B07D-48BB-AC3C-C9BE4A909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772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3200-F6C2-4335-88D5-D9745B0B2A2C}" type="datetimeFigureOut">
              <a:rPr lang="en-GB" smtClean="0"/>
              <a:t>17/02/2014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E861-B07D-48BB-AC3C-C9BE4A909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43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3200-F6C2-4335-88D5-D9745B0B2A2C}" type="datetimeFigureOut">
              <a:rPr lang="en-GB" smtClean="0"/>
              <a:t>17/02/2014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E861-B07D-48BB-AC3C-C9BE4A909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28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3200-F6C2-4335-88D5-D9745B0B2A2C}" type="datetimeFigureOut">
              <a:rPr lang="en-GB" smtClean="0"/>
              <a:t>17/02/2014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E861-B07D-48BB-AC3C-C9BE4A909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7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3200-F6C2-4335-88D5-D9745B0B2A2C}" type="datetimeFigureOut">
              <a:rPr lang="en-GB" smtClean="0"/>
              <a:t>17/02/2014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E861-B07D-48BB-AC3C-C9BE4A909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35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3200-F6C2-4335-88D5-D9745B0B2A2C}" type="datetimeFigureOut">
              <a:rPr lang="en-GB" smtClean="0"/>
              <a:t>17/02/2014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E861-B07D-48BB-AC3C-C9BE4A909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99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3200-F6C2-4335-88D5-D9745B0B2A2C}" type="datetimeFigureOut">
              <a:rPr lang="en-GB" smtClean="0"/>
              <a:t>17/02/2014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E861-B07D-48BB-AC3C-C9BE4A909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51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3200-F6C2-4335-88D5-D9745B0B2A2C}" type="datetimeFigureOut">
              <a:rPr lang="en-GB" smtClean="0"/>
              <a:t>17/02/2014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E861-B07D-48BB-AC3C-C9BE4A909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93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3200-F6C2-4335-88D5-D9745B0B2A2C}" type="datetimeFigureOut">
              <a:rPr lang="en-GB" smtClean="0"/>
              <a:t>17/02/2014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E861-B07D-48BB-AC3C-C9BE4A909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57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3200-F6C2-4335-88D5-D9745B0B2A2C}" type="datetimeFigureOut">
              <a:rPr lang="en-GB" smtClean="0"/>
              <a:t>17/02/2014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EE861-B07D-48BB-AC3C-C9BE4A909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79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9A83200-F6C2-4335-88D5-D9745B0B2A2C}" type="datetimeFigureOut">
              <a:rPr lang="en-GB" smtClean="0"/>
              <a:t>17/02/2014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47EE861-B07D-48BB-AC3C-C9BE4A909A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47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Liverpool F.C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EOGHAN HORGAN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7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264" y="0"/>
            <a:ext cx="6217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Liverpool Football Club is an English Premier League football club based in Liverpool. Liverpool F.C. is one of the most successful clubs in England.</a:t>
            </a:r>
            <a:endParaRPr lang="en-GB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425184" y="-24384"/>
            <a:ext cx="4498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Liverpool was established in 1892. It joined the league a year later.</a:t>
            </a:r>
            <a:endParaRPr lang="en-GB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360" y="3020794"/>
            <a:ext cx="2137029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This is the difference in </a:t>
            </a:r>
            <a:r>
              <a:rPr lang="en-GB" smtClean="0"/>
              <a:t>todays </a:t>
            </a:r>
            <a:r>
              <a:rPr lang="en-GB" smtClean="0"/>
              <a:t>kit and </a:t>
            </a:r>
            <a:r>
              <a:rPr lang="en-GB" dirty="0" smtClean="0"/>
              <a:t>their first ever kit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77696" y="2063396"/>
            <a:ext cx="3084576" cy="321574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681217" y="1843940"/>
            <a:ext cx="2694432" cy="343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1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097280"/>
            <a:ext cx="10396882" cy="74666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They still have the same stadium that they used back in 1893, it’s called </a:t>
            </a:r>
            <a:r>
              <a:rPr lang="en-GB" dirty="0" err="1" smtClean="0"/>
              <a:t>Anfield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24129" y="2621279"/>
            <a:ext cx="4096512" cy="219455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327648" y="2063396"/>
            <a:ext cx="4413504" cy="275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9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992" y="560832"/>
            <a:ext cx="5925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Liverpool Have won</a:t>
            </a:r>
          </a:p>
          <a:p>
            <a:r>
              <a:rPr lang="en-GB" sz="4800" dirty="0" smtClean="0"/>
              <a:t>18 League Titles</a:t>
            </a:r>
          </a:p>
          <a:p>
            <a:r>
              <a:rPr lang="en-GB" sz="4800" dirty="0" smtClean="0"/>
              <a:t>5 Champion Leagues</a:t>
            </a:r>
          </a:p>
          <a:p>
            <a:r>
              <a:rPr lang="en-GB" sz="4800" dirty="0" smtClean="0"/>
              <a:t>7 F.A Cups</a:t>
            </a:r>
          </a:p>
          <a:p>
            <a:r>
              <a:rPr lang="en-GB" sz="4800" dirty="0" smtClean="0"/>
              <a:t>8 League Cups</a:t>
            </a:r>
            <a:endParaRPr lang="en-GB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890016"/>
            <a:ext cx="5254752" cy="345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264" y="85344"/>
            <a:ext cx="65105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Hillsborough!! Liverpool Vs Nottingham Forest</a:t>
            </a:r>
          </a:p>
          <a:p>
            <a:r>
              <a:rPr lang="en-GB" sz="4800" dirty="0" smtClean="0"/>
              <a:t>Disaster strikes, everybody tries to run on to the field and 96 Liverpool supporters die in a crush</a:t>
            </a:r>
            <a:endParaRPr lang="en-GB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096" y="85344"/>
            <a:ext cx="4511040" cy="36819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096" y="3804060"/>
            <a:ext cx="4645152" cy="173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390144"/>
            <a:ext cx="63276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Luis Suarez is probably Liverpool’s best player at the moment, with a total of 23 goals scored so far!</a:t>
            </a:r>
            <a:endParaRPr lang="en-GB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60" y="390144"/>
            <a:ext cx="4937760" cy="418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1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5824" y="890016"/>
            <a:ext cx="39745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The End</a:t>
            </a:r>
          </a:p>
          <a:p>
            <a:endParaRPr lang="en-GB" sz="4800" dirty="0"/>
          </a:p>
          <a:p>
            <a:r>
              <a:rPr lang="en-GB" sz="4800" dirty="0" smtClean="0"/>
              <a:t>Any questions?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02272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28</TotalTime>
  <Words>140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Impact</vt:lpstr>
      <vt:lpstr>Main Event</vt:lpstr>
      <vt:lpstr>Liverpool F.C</vt:lpstr>
      <vt:lpstr>PowerPoint Presentation</vt:lpstr>
      <vt:lpstr>This is the difference in todays kit and their first ever kit</vt:lpstr>
      <vt:lpstr>They still have the same stadium that they used back in 1893, it’s called Anfield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Liverpool F.C</dc:title>
  <dc:creator>Louise</dc:creator>
  <cp:lastModifiedBy>Louise</cp:lastModifiedBy>
  <cp:revision>4</cp:revision>
  <dcterms:created xsi:type="dcterms:W3CDTF">2014-02-17T21:38:11Z</dcterms:created>
  <dcterms:modified xsi:type="dcterms:W3CDTF">2014-02-17T22:08:15Z</dcterms:modified>
</cp:coreProperties>
</file>