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085E43-E5E5-4E80-ACC8-AC7D49D0351D}" type="datetimeFigureOut">
              <a:rPr lang="en-IE" smtClean="0"/>
              <a:pPr/>
              <a:t>15/02/2014</a:t>
            </a:fld>
            <a:endParaRPr lang="en-I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8A8C7D-C0C2-4FFC-BB2B-D710DD1BBDA4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Nuclear Fusion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By </a:t>
            </a:r>
            <a:r>
              <a:rPr lang="en-IE" dirty="0" err="1" smtClean="0"/>
              <a:t>Conor</a:t>
            </a:r>
            <a:r>
              <a:rPr lang="en-IE" dirty="0" smtClean="0"/>
              <a:t> McCarthy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is an atom?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Everything is made out of atoms. Atoms are super tiny.</a:t>
            </a:r>
          </a:p>
          <a:p>
            <a:pPr>
              <a:buNone/>
            </a:pPr>
            <a:r>
              <a:rPr lang="en-IE" dirty="0" smtClean="0"/>
              <a:t>The following is a diagram of an atom.</a:t>
            </a:r>
          </a:p>
          <a:p>
            <a:pPr>
              <a:buNone/>
            </a:pPr>
            <a:endParaRPr lang="en-IE" dirty="0" smtClean="0"/>
          </a:p>
        </p:txBody>
      </p:sp>
      <p:pic>
        <p:nvPicPr>
          <p:cNvPr id="14338" name="Picture 2" descr="http://d1jqu7g1y74ds1.cloudfront.net/wp-content/uploads/2009/09/rutherford-ato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212976"/>
            <a:ext cx="3715096" cy="3645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Process of Nuclear Fusion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sz="2400" dirty="0" smtClean="0"/>
              <a:t>Nuclear fusion is created through a particle accelerator. You would need a particle accelerator an estimated 1 mile long to meet the required speeds, however, scientists are working on a particle accelerator smaller than a grain of rice</a:t>
            </a:r>
            <a:r>
              <a:rPr lang="en-IE" sz="2400" dirty="0" smtClean="0"/>
              <a:t>!</a:t>
            </a:r>
          </a:p>
          <a:p>
            <a:endParaRPr lang="en-IE" sz="2400" dirty="0"/>
          </a:p>
          <a:p>
            <a:r>
              <a:rPr lang="en-IE" sz="2400" dirty="0" smtClean="0"/>
              <a:t>Nuclear fusion is created when two </a:t>
            </a:r>
            <a:r>
              <a:rPr lang="en-IE" sz="2400" dirty="0" smtClean="0"/>
              <a:t>light atoms </a:t>
            </a:r>
            <a:r>
              <a:rPr lang="en-IE" sz="2400" dirty="0" smtClean="0"/>
              <a:t>collide into each other at insane speeds to create another </a:t>
            </a:r>
            <a:r>
              <a:rPr lang="en-IE" sz="2400" dirty="0" smtClean="0"/>
              <a:t>type of heavier atom.</a:t>
            </a:r>
          </a:p>
          <a:p>
            <a:r>
              <a:rPr lang="en-IE" sz="2400" dirty="0" smtClean="0"/>
              <a:t>All matter is not conserved in the process, so a particle is wasted in the operation, </a:t>
            </a:r>
            <a:r>
              <a:rPr lang="en-IE" sz="2400" dirty="0" smtClean="0"/>
              <a:t>t</a:t>
            </a:r>
            <a:r>
              <a:rPr lang="en-IE" sz="2400" dirty="0" smtClean="0"/>
              <a:t>he particle lost disappears after about two seconds.  The two other atoms also dispense half their mass.</a:t>
            </a:r>
          </a:p>
          <a:p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Process of Nuclear Fusion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E" dirty="0"/>
          </a:p>
        </p:txBody>
      </p:sp>
      <p:sp>
        <p:nvSpPr>
          <p:cNvPr id="1026" name="AutoShape 2" descr="data:image/jpeg;base64,/9j/4AAQSkZJRgABAQAAAQABAAD/2wCEAAkGBxIREBUQEhIUFRAWFRQUFBQQERIUFRUYFxQWFxQVFxYZHCogGBsnHBQXITEiJSosLi4uFx8/ODMsNyguLisBCgoKDg0OGxAQGywkICUtLCwsNywsLDQuLSwrLCwsLS0sNCw0LCwvNiwsLC8sLCwsLSwsLCwsLCwsNywsLDYsL//AABEIALcBEwMBIgACEQEDEQH/xAAcAAEAAgMBAQEAAAAAAAAAAAAABAUDBgcCAQj/xAA/EAACAgECAwUFBQUHBAMAAAABAgADEQQSBSExBhNBUWEiMnGBkQcUQqGxIzNSYpJjcoKiwdHwJENT4RUWNP/EABoBAQACAwEAAAAAAAAAAAAAAAADBAECBQb/xAAvEQACAgECAwUIAgMAAAAAAAAAAQIDEQQxEiFBBRNRYXEiMoGRobHR8ELBFCMz/9oADAMBAAIRAxEAPwDotPaPWut11eipeim7UVEDWOL3FFr1sy1mjZuOwkKXHxEtH7UaNVR21CBXqS8EnpU4ylj/AMCHn7TYHI+UptDpNfRVqKKqKt1mo1lld1l/sKt99liMyKpYkBx7PLJGMjrIj9lLqN9VKvbS2nopTGragKaae523KBzrIAOVycs3LoYBuF3FKUW1msULQM3EnlWNgfLeXskH5yvo7UacvqVdtg01qUuz5AZmStht5cyWs2AcySOXUTX+MdntWKNbpaKq3XVUVoljXFQhXTrQysCCx5ICDzzu54xk5uKdntS997qvs/faNZWVv7s2KNEmlsqyBlHG1nB6HC8xzIA2GztJpFrFrXoELmoEkg94FLd1txkPgE7cZ9J70PF67G2l68mx0rCOzFtqBzkFRtbByV58sc5r2l7O3G6q817Ma0ahxbqGusKLorqFZyfZ37nUYXI2gcyZkfhGprvGoStbNusvt7vvArNXbQKwwJ5bgw6HHLPwgF1qe0ekrxvvQEm5VHMljS4S4KoGSVY4IHSe9Bx/S3uK6b67GK712NkMoxllbowG5c4zjIzKLs9wHUV6iq65UG08VZwj7wp1esquqCkgE+yjZOB+cycA4DdSvDlZVH3ai2u3aw5My1gbfMZUwDa4iIAiIgCIiAIiIAiIgCIiAIiIAiIgCIlf2gYjSaggkEU2kEciP2bcxALCJoOv4pqTpNEG09lSnUcNBu7+psg6ikEEK24hs4P97nM+h7YX23KVqZqH1Bo7tNDrtyp3rVC86or3JGQGZcDAz7RIwQN3ic84dxt6Kd4UM66axw1jWHOdcybSN2MYPXGfXHKXPaLtJdRbdVUlbFF4cU7wsMtq9ZZp2DEdAAgIwOpPXpANqiaU/aDXIdRv+6sul1FFVpWu5Tctwpb2AbD3TKt3iX3Efhm6wBERAEREAREQBERAMGp1S1jLePQDqZ40+tD5wOhwcEHBwDgjw5EH5zXu099q2nu1RnCrsFrsiEZ9rLKrEePh4Ca/2Y4hrV1Os/ZaXB1Vfe/9Tdlf+k0wOwdx7fsgHnt5kj1mnFzLDqxFPxOliJF4fZuTPqcSVN0QNYeBERBgREQBERAEREAREQBERAEREAREQBMWqoWxGrYZR1ZGGSMhgQRkdORmWIBBv4VU9VdLKTXU1LoNzDDUsr1HOcnBRTz645yInZjTCwWBXwLTeK++t7kWkkmwVbtgO4lumNxzjPOWN+sVDtPNvIc/rMldwPmPjMZM8Lxkqj2X0pRqzWSjVPSQbLPcdzYwznIO4kgjmPCea+yumBYkWOz/AHcu9t91jN93tN1GSzH3XOeXXxk3iXF6dOB3rhS3urzLN8FHPHrPui4nXb7pP+JSJtwvGTBit4HQ3fZU/t3rst9tvaata1QjnywKk5Dy9ZZREwBERAEREAREQBOc63tvZfqGq07BKUYpvABawqcMRnouc4x8c88Toxn5oWyzh2rt0l4KsjttJ/EpJ2OPMEYMt6WpTbzuYbwdusAsqVrbMnpuwNy588dRM2k7N7GY7lAYhnKL7TkKFBJ89qqM8+QE5zw7jb6hk09XtWOQoA5/EnyAHMnyE63xPTWPQ1dVmxyuA5Gfj8M+fhIbqFGSz1Jo3zjHCZLqrCgKOQHSe5oPDONX6Bxp9UrGr8J6lR5o34l9PD8pvGl1KWoHRgyHoV6TFlTh6EKlkzRESMyJ8Jnh3xMD2yCy+MDZRyZzZMZukR7ZjN059mux1JVUTu+n0XSt76ehdIlr+e5t3RZrbPYaVi3TOlst1a1Pc0dZOiYa7JlBl6E1JciJrB9iIm5gREQBE+MwAyeQHUmaSvbnv7dumRTUDgWWZO/+ZVBGB5Z/KbxhKWwMWu19wLlaRZkPuJtVNp58sEHP/qeuwvE7f/j9Ij0hK10mn22C1WLYqQD2AMjI59eUsdRw82ndlVazPLJ2sfHHiD6TBotNXpkCsUWihAPeOxErX8Tt4KF5/DrK7Uo8mXnwT9pP4HN9dxxruKao25DJc9SqfwpWSigeQ5Z+LGbxo+PqtO3lnz8ZUdvPs7t1V51+hdFuswbK3YhXIAAdGxgEgDIPI9c+cbs12B4i7j753dNA94JYHsYfwrt9lc+eeXlOu5Uygnn4FDmnhnVuF6jvKK7D1ZFb6gGSp5qrCqFUYUAAAeAHICepzWZEREAREQBERAEqeOdm9JrQBqtPXbt90sMOueoVxhgPgZbRMptPKBUcC7MaPRZ+7adKiRgsoJcjyLsSxHpmW8RDbbywR9doa7kNdiBlPgfD1B6g+ompW8L1PD3NumJto6vWeZx6gdf7w5+k3WJvCxx5dDDjkreC8Zq1Sbqz7Q95D7y/7j1k2x5S8X7PKz9/Q3c6gc9y+6394f6/XMrLOO2VsO+TZaOVij3LV/8AJUf4h5eIz5DEdseJf69/DqIvHvGx22SLZbMf3pXUOpBUjII6ESFfdPJa7WODx1OhVXkzWaiR21EiWWyO1040rLLN2XY0lh389LqJS3a9E951XPTcwGfhmZKNYrjKsGHmpBH1Ex3U0s8zbu1sXleokuq6UNdsmU3SWrVTrfPYhnSXldsl1WSnotzJ1Tz0ej1fFhoo2VliDEx1NMWt11VIzZYqD+YgE/AdT8p3oPiXIqvkSZ5ZwBknA8zymqX8VbUkrphqbPDeGWisf4tuT8Osq9P2YtvvK2WFkQ/tHBZgG8a0ZzliPE+EnVS/k8Gjl4Gz9om+86HVVadw1rUXIuxgcO1bBRkdDkicK7I8dCgAnDDkQZ+iNJpUqQV1qFQdAP8AnM+s03tH9luh1dxvHe0WsSznTMoVyerFWUgH1GM+OZLp7oQzGWzMvO5U8K44999NSHLF1I9AvtMfhgGYu1jan7lqtllK1fddQLFspsaw/sn3bXFgC8uXNTg+fSbn2V7Habh4PdB3sIw1tzbnI8hgAKPQAZwM5kriPAktJIO0tncMBlbPXI9ZX1DUpJw2RZpnFJxl1Kjgmp1W0C6yhwVQIKKbK2B/mLWtu8OgE26VvD+ELUcklmHTlgD4CWUijnqa2OOcRERE2IhERAEREAREQBERAEREAREQDDc017jXD2uUr3pA8mrrYD4HAI+OZeXmV95nI1WplVLijuieEFJYZq+h0t+mJXIeknmFPNT/ABAH8xJd9kk6hpW3vPL6vVy1lneTST6tdfU6empUFhbGK62RLLphu1S5I3DIODk+ONxH05yO1mSBnqQPzm0KXyyjo1xTPDae12ZweWfwmzoOmWTbj57sZmLTs3ejOQ3XdkElR4bsDvF54ww3AnIz1myji1lNunrrpcobWU7WoAsA09rbRucEYZQeePd+tJ224iterqRBsNyd445ZUg4I5csnPPHkfOelj2bbPEYNNvl6cv31OZK+Cbyny+pZ1XSdTbItT0HTg5/a+Bz+vnPlDzhdo9nT0klGXPOxPVdG+LaRcV6gKMsQB5sQBMOp7VU1+6DYfTkv9R/0BkbU6UXJsJxzBzjOMf8ArMn8J4TTVzVct/E/Nvl4D5Sx2VZo64ZtcnPPurkvVsoamNnFiOMeJGo1PENV7gFFR/Fgg49CfaPyAlrw7sjSh32lr7PE2Z2/055/MmWlBk1J6mjVOaxFKK8vyUJV435hEAGAAAOgAwB8orrCjAGAPKeokhgREQBERAEREAREQBERAEREAREQBERAEREAT40+z4Zh7Ah3mV2pMsbxK/Uiec7RzhlykqNTKzUGWmoErNQJ5uo6tRqagNtJ5jaC38w2La5/xPYpPnsEk9j+IV34stwVbntOCAPKZbdAFYMpIwehGRj2uXww2P8ACvlNf0nZW8X7dLaorY522A4QeOCOonteytRpZTkrHzaWMr1z8+RW1NN/AuD48/l8uZtHaDjoo1KV1BGVslC+SyEDDYPwb8zMXHOyg1tH3gXlNUntITzU8hlceA5DpIHHuweqNX3mi5LraCd6AFD0BdRknngg4kHg/EdU4CNWyL4sxGPlzyZ2YvT1w73iw03vv8F5lWXe2NQisrCTx/f70yZuCcPvUg3WqQOi1huflkn9MTbNOZrtmp2vkZIUNuA8fZ3n5gIoz/aCbFpxPFdp6i69qdr6cvI61ddVacK0WenMnpq0QqHdVLZChmC7iOoGevWQNOJpP2lajN1VX8NZY/F2x+ifnOdoq+O9I1hT31nBsddoMn1dJ+cuG8a1On/c3WIP4QxK/wBByv5TbOF/ajqq+V1ddy+YzU/1GVP0E9ZppqvkyHUdj3LnBp/T9+Z2SJpPDPtN0VmBZ3lLf2ibl/qTPL4gTa9BxOm9d1Ntdi+dbq31weU6MbIy2ZybdPbV78WiXERNyEREQBERAEREAREQBERAEREAREQBERAEREAi3iV96y1uWQbknG11WcliqRSalJW3pLzU1yuuqnkZxdc2mdSqZSXVz5ofZLDJUsMBlwCPhkYzJ11UiWUS5ptS6pqa6FzKlHhZL4VY2n713utINjMFdqyHBRACQFBzlT9JrlulJHIkegOAfTI5/Qj4y0NM9pRLup7Rd0k0sYNKqYVRaXUqNDw8kjcMKMcjgE4O4AKCQiZwTzJbx6c9hoSfKqZMpqnN1GodjyzV4iuRmoSQeLdjKNW5td7FsIAyrLjAGB7JBn3iXEmoZP2eUPVj4/yjyPxmx8NvS1A6HKn8vMHyMv6PQX1xjqH7stsf2UXq+Gb4Hho0HUfZZZ/2tSp8hbWV/wAyk/pKbWfZ5xGvpUtg/sbVP5PtP5TtlKyRPRU6dSjlmy7Y1EXun6r8YPzfreD6mn97p7kx4tU4X+rGPzkKqwhgyNhh0ZGwR8COc/T2JX67gmmu/e6ep/V6kJ+uMzZ6TwZah270nD5P9+5xThvbriFGALzYv8N4Fg/q5P8AnNs4b9rI5DUaYj+ahg3+R8Y+pmw637OeH2dKmrP9la4/ykkflKHWfZKn/Z1Tj0urV/zUr+kKF8Nnn98xLUdnX+/Hhfpj7G18L7a6DUYC6hVbptuzWc+Q3YB+WZfqwIyOY8x0nGNb9mGuTOw02j+Wwqx+TAD85XVcL4toeaV6qoD/AMO50+apuU/ObK+yPvxIJdnaaz/javR/q+x3a9mAyoBPkTjPz85A0PG6bLDTu2Xj3qbRssHqB0cfzKSPWcs4f9p+tpOy9K7cdQ6mmz5kcv8ALLfW9sOGcRQV6uu2lxzSzG41n+JLEyR4dRibf5EXs/mQvsu6D9uOV4x5/TdnT4nJae1Os0HMX16/RZwtgcF1HgrMMsjf3gQfA+E3LgHbrR6vCh+6tPLu7sKSfJWztb5HPpJI3Rly2ZBboLa1xJZj4r+1uvibRERJSkIiIAiIgCIiAIiIAiIgHxhIOrsVBliB+p+A6n5TPrddXSu+xwq+bePoB1J9BNd/+V1GsJXSp3dPQ32Dn67F8/8AnKaz0/erL2CnwkTi/HxXyWpyTnBsBrGPMKfaI+QmDhQuuHfWHCn3EUYB/mPifTP+0uP/AK6irs5sXI72xzl3A5lc+AJA6eGZNanHIDl5Tk66qlVOFUPaf8nvjy8M/YsVSlxZkyjspkd6Zd2UTA2mnk56e2HQ6Mbio7ieloll92n1dNNFGx9CTviFXTJdNMkpp5JrqlinRTm/aIJ3Ed9EliFHXKnqD/zkZrppt4bbvGX0zHDf6A+TDwPQzc665IOnVlKsAVIwQRkEeU9b2bGVUeDGYvdHOuxLn1PPDtSltYsrbcjDkf1B8j6SVNNu0lvDLDdUC+jY/tE6snr8vP5Hzm06bXV2ItiMCj+6fXyPkfDHnOrKtRXs7EKlnckxETQyIiIAiIgGHU6SuwYsRHHk6qw+hmv8R7E8NcFn09aAcy1bNSB6naQPrNmkHXcIov8A31S2jwW321HrsPs5+U0lFPoS1Wyg+UmvQ4z2o0fCKSRp9RdZb0C1mt6x8bGAyPgTNcp4fdZ7lNr5/gqdv0E/Rum4bTWMV01oP5K0X9BJUrPS5ec49Drw7ZdccKLfnJ/hHHuzNnHNPgV0W2Vf+PU4C4/lLsGX9PSdT4TqrbKwbqDTZ4obK7B8mU/riTok9dfB1ZztTqle88EU/LP5x9BERJSoIiIAiJX6njenrfu2tXvPFVyxHx2g4+cyk3sCJqNez2lFOFU4OOpPQz72e4kb9LXqCNpdd23cWxzIxnAz0mvca4bTZZutrS2vczIXXIG7mRz6H/aQ+x/BaqK6gunrXVBSpZFG7mTn2h4YkPFh89y7KnKXDtg6G9yqu9iAoGSWIAA8yZq3E+2GW7rSIbLDyDFTj/CvVvyHxmftH2fs1JqC2YRRtcMTgY6MF8W6j6S04PwSnTLitfaPvO3Nm+fgPQS3Hu4xy+b8Cg8t4RScN7MPawv1zl36ivOQPRscvkOXxm11oFAAAAHIADAA8gJ6iaTm5bmUkjyy5mB6pJiV51RkbKWCveqYzTLEpPJqlKeiySqwru6n0Uyf3UCqRLQme9Ia0zOlUkCuegJZr0ijuaOzJ4SvEyREuRiorkR5PjLkYPT1mq8Q4W2m3vQC2mf97UnvVnwtq9QcHHp9NrkTW8Nqu99AT4MCVcfBhzksJcL8jDWSF2b4wNTVkkd6ns2Y6E+Dj0PX6y4mqVdmrNLcL9NZuH467Tgsp6jf0J8s45jrL/iHEqqK+9uYInLr1JPRQB1PoJmxR4vY6iOepMiU3D+0dd3upYB5sq/oCTLhWBGR0mji1uZPsREwBOe8N0HevqWbQm//AKzUr3h1ITkLSAu0tyA6ToUobOyWmLu4bUoXdrGFOv1tSFmOWYIloUZPkIBVcT4/rEbWvX93Gn0VlSlHqtay1Dp6LnAcWAVsO9bB2tnlkDBJw2dsNQ1791WzU16g6c1Lw7X2NYEsFdtg1aDuUwdxCkEYTmwLezs78CoZL0KErqMG7LvlyK0qBznI9itRy8vMzDf2Z0z2m1kbLOlroLrhS9iY2WPSG7tmG1Tkjqqk9BgClTtBrGDMPu4D627RUA1Wnaa7rVN1rd57XsVN7AC5YD2huwPtPaLVV2WJf3DJTraNLa9VdiZS/T1muwBnbae+vqBBJAUnyzLPi/AA2mamhK/auOoK3PcoZ2tNrlbUO+lt5LK652kDA8JSjsleNHqtOO6D62z9rvuvtFFZoSkslrqX1Fo7vfltmS3UY5gW3CdfrNVUNRWdOlTtYag9djM1QsZarCRYB7aBX6finyXuk0y1VpUg2oiqiqOgVQAo+gn2AZYiIBS9s+JPpeH6nUV/vK6XZOWcNjCnHoTn5TlHZHiS8nJyTzJJySTzJJ8TO08Q0aX1PTYN1diMjjzVgQR9DOGa37OuKaK0rpk+86fJ2MtlasB4B1cjB+GR8Oku6VwcXFvDMN4OjWdpakw7gd0qsbOQI2qpYnHpjM1PhHHn1dneudiMcrVX7KKPAYHU+plr2X7C32V2HX4Q2VWVJUjByveVlGd2HLIDHABPnmcwF1/C7jpdUpR1Jw3Pa48GQ/iU+f8AryktVdcm1Hm/3YOTR33RcRVO7XcSGIUgnOCTgY+cvpyDsLfZr70ZMmitleyzB2+ychAfFiQOXgJ1+U74KEsGRERIQIiIAiIgCIiAIiIAiIgCIiAJyH7YeJOmv0tTEinuXdfIuXw3zAVf6j5zr01jt32Nq4pQEZjXchJptAyUJ94EfiU4GRkdB5SbTzjCxOWxhmqdnuPitevhN07I683V2H8IsIHzUEj8/wA5zXhv2WcTV9j6nTCnPvqbXfHohVRn/F9Z1ngnCk0tC0V5Kr1ZveYn3mb1Ml1Dr/i8synknxESoBERAEREAREQBERAEREARNI4vwZTxTT1d/rBXfVrbbFTiGsVdyPp9m0LZ7CjvX9lcDmOXITLdx20oSagNPXrqNIrLqrRc7DW1U72wvNMMSVLHdgg8jmAblMWo0yWDDorjydQw+hml8L45ftV7wGf73xNF7u5woWg6narLtAcDuwoz5A9ZP4n2uNNNdvdA7+H6rXY3kYNFdD93nbzB77G7w29OcA2iqsKAqgBR0CgAD4Cepp9/aTWq1ifdaNyaZdX/wDqfGw94DWT3Xv5r6+7z9Oe1aO8WVpYBgOquAeoDAEfrAM0REAREQBERAEREAREQBERAEREAhLxag0tqBdWaE37rA42LsJD5Phgg5+EmzjnEq20fB9RegJ0urp1VeoVRnu9QWsSnUAeT4Fb+vdn+KXXH+K6r7xrCLq6rKLEXTizW21AK1dZrJ0q0t95D2M6+JPNV2kZgHSZ4rtVs7WBwSpwQcEdQfI+k0TifaBq01Vf3jbqF4lpKkQuBYK7LdGSqqee0o9nyJkbSJ+0XTV6i5RbxXV13ivUPvCjT6q1VznNeSinIwehB8YB0eJz2ziLDfYdVYNcuvXTppu9ypq+8KiVmjPtb9P+1NhBYbicgDAy8PtuxTqjqLmduJanTlGsJqNI1OprWvu+nIIpDe9y645QDfYiIAiIgCIiAIiIAiIgEO/hqPqKtSc95UlqJg8sWmsvkeP7pfzkVuz9JrNeX2nUrq/eGe8W9bx4e7vUcvKIgGHT9mKUctusZe+vvVHZSitqFcXAYXO0mx2wScE8uXKRE7E0bO7e7UWL92u0id5Yh2UXBFZFwg5gVrhjluXMnlPsQC0t4LUzu5LZfTjTNgjGwFyMcve9s85N0tArrWtc7UVVGeuFAAz9IiAZYiIAiIgCIiAIiIAiIgCIiAIiIB57sY24G3ywMfSeWpUsGKqWHukgEj4HwiIAahCdxVd2MZKjOAcgZ8s84FKgltq7jzJwMkgYBJ+BxEQD73K7t+0b8Y3YG7Hlnrife7HkOueg6+fx5xEA9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28" name="AutoShape 4" descr="data:image/jpeg;base64,/9j/4AAQSkZJRgABAQAAAQABAAD/2wCEAAkGBxIREBUQEhIUFRAWFRQUFBQQERIUFRUYFxQWFxQVFxYZHCogGBsnHBQXITEiJSosLi4uFx8/ODMsNyguLisBCgoKDg0OGxAQGywkICUtLCwsNywsLDQuLSwrLCwsLS0sNCw0LCwvNiwsLC8sLCwsLSwsLCwsLCwsNywsLDYsL//AABEIALcBEwMBIgACEQEDEQH/xAAcAAEAAgMBAQEAAAAAAAAAAAAABAUDBgcCAQj/xAA/EAACAgECAwUFBQUHBAMAAAABAgADEQQSBSExBhNBUWEiMnGBkQcUQqGxIzNSYpJjcoKiwdHwJENT4RUWNP/EABoBAQACAwEAAAAAAAAAAAAAAAADBAECBQb/xAAvEQACAgECAwUIAgMAAAAAAAAAAQIDEQQxEiFBBRNRYXEiMoGRobHR8ELBFCMz/9oADAMBAAIRAxEAPwDotPaPWut11eipeim7UVEDWOL3FFr1sy1mjZuOwkKXHxEtH7UaNVR21CBXqS8EnpU4ylj/AMCHn7TYHI+UptDpNfRVqKKqKt1mo1lld1l/sKt99liMyKpYkBx7PLJGMjrIj9lLqN9VKvbS2nopTGragKaae523KBzrIAOVycs3LoYBuF3FKUW1msULQM3EnlWNgfLeXskH5yvo7UacvqVdtg01qUuz5AZmStht5cyWs2AcySOXUTX+MdntWKNbpaKq3XVUVoljXFQhXTrQysCCx5ICDzzu54xk5uKdntS997qvs/faNZWVv7s2KNEmlsqyBlHG1nB6HC8xzIA2GztJpFrFrXoELmoEkg94FLd1txkPgE7cZ9J70PF67G2l68mx0rCOzFtqBzkFRtbByV58sc5r2l7O3G6q817Ma0ahxbqGusKLorqFZyfZ37nUYXI2gcyZkfhGprvGoStbNusvt7vvArNXbQKwwJ5bgw6HHLPwgF1qe0ekrxvvQEm5VHMljS4S4KoGSVY4IHSe9Bx/S3uK6b67GK712NkMoxllbowG5c4zjIzKLs9wHUV6iq65UG08VZwj7wp1esquqCkgE+yjZOB+cycA4DdSvDlZVH3ai2u3aw5My1gbfMZUwDa4iIAiIgCIiAIiIAiIgCIiAIiIAiIgCIlf2gYjSaggkEU2kEciP2bcxALCJoOv4pqTpNEG09lSnUcNBu7+psg6ikEEK24hs4P97nM+h7YX23KVqZqH1Bo7tNDrtyp3rVC86or3JGQGZcDAz7RIwQN3ic84dxt6Kd4UM66axw1jWHOdcybSN2MYPXGfXHKXPaLtJdRbdVUlbFF4cU7wsMtq9ZZp2DEdAAgIwOpPXpANqiaU/aDXIdRv+6sul1FFVpWu5Tctwpb2AbD3TKt3iX3Efhm6wBERAEREAREQBERAMGp1S1jLePQDqZ40+tD5wOhwcEHBwDgjw5EH5zXu099q2nu1RnCrsFrsiEZ9rLKrEePh4Ca/2Y4hrV1Os/ZaXB1Vfe/9Tdlf+k0wOwdx7fsgHnt5kj1mnFzLDqxFPxOliJF4fZuTPqcSVN0QNYeBERBgREQBERAEREAREQBERAEREAREQBMWqoWxGrYZR1ZGGSMhgQRkdORmWIBBv4VU9VdLKTXU1LoNzDDUsr1HOcnBRTz645yInZjTCwWBXwLTeK++t7kWkkmwVbtgO4lumNxzjPOWN+sVDtPNvIc/rMldwPmPjMZM8Lxkqj2X0pRqzWSjVPSQbLPcdzYwznIO4kgjmPCea+yumBYkWOz/AHcu9t91jN93tN1GSzH3XOeXXxk3iXF6dOB3rhS3urzLN8FHPHrPui4nXb7pP+JSJtwvGTBit4HQ3fZU/t3rst9tvaata1QjnywKk5Dy9ZZREwBERAEREAREQBOc63tvZfqGq07BKUYpvABawqcMRnouc4x8c88Toxn5oWyzh2rt0l4KsjttJ/EpJ2OPMEYMt6WpTbzuYbwdusAsqVrbMnpuwNy588dRM2k7N7GY7lAYhnKL7TkKFBJ89qqM8+QE5zw7jb6hk09XtWOQoA5/EnyAHMnyE63xPTWPQ1dVmxyuA5Gfj8M+fhIbqFGSz1Jo3zjHCZLqrCgKOQHSe5oPDONX6Bxp9UrGr8J6lR5o34l9PD8pvGl1KWoHRgyHoV6TFlTh6EKlkzRESMyJ8Jnh3xMD2yCy+MDZRyZzZMZukR7ZjN059mux1JVUTu+n0XSt76ehdIlr+e5t3RZrbPYaVi3TOlst1a1Pc0dZOiYa7JlBl6E1JciJrB9iIm5gREQBE+MwAyeQHUmaSvbnv7dumRTUDgWWZO/+ZVBGB5Z/KbxhKWwMWu19wLlaRZkPuJtVNp58sEHP/qeuwvE7f/j9Ij0hK10mn22C1WLYqQD2AMjI59eUsdRw82ndlVazPLJ2sfHHiD6TBotNXpkCsUWihAPeOxErX8Tt4KF5/DrK7Uo8mXnwT9pP4HN9dxxruKao25DJc9SqfwpWSigeQ5Z+LGbxo+PqtO3lnz8ZUdvPs7t1V51+hdFuswbK3YhXIAAdGxgEgDIPI9c+cbs12B4i7j753dNA94JYHsYfwrt9lc+eeXlOu5Uygnn4FDmnhnVuF6jvKK7D1ZFb6gGSp5qrCqFUYUAAAeAHICepzWZEREAREQBERAEqeOdm9JrQBqtPXbt90sMOueoVxhgPgZbRMptPKBUcC7MaPRZ+7adKiRgsoJcjyLsSxHpmW8RDbbywR9doa7kNdiBlPgfD1B6g+ompW8L1PD3NumJto6vWeZx6gdf7w5+k3WJvCxx5dDDjkreC8Zq1Sbqz7Q95D7y/7j1k2x5S8X7PKz9/Q3c6gc9y+6394f6/XMrLOO2VsO+TZaOVij3LV/8AJUf4h5eIz5DEdseJf69/DqIvHvGx22SLZbMf3pXUOpBUjII6ESFfdPJa7WODx1OhVXkzWaiR21EiWWyO1040rLLN2XY0lh389LqJS3a9E951XPTcwGfhmZKNYrjKsGHmpBH1Ex3U0s8zbu1sXleokuq6UNdsmU3SWrVTrfPYhnSXldsl1WSnotzJ1Tz0ej1fFhoo2VliDEx1NMWt11VIzZYqD+YgE/AdT8p3oPiXIqvkSZ5ZwBknA8zymqX8VbUkrphqbPDeGWisf4tuT8Osq9P2YtvvK2WFkQ/tHBZgG8a0ZzliPE+EnVS/k8Gjl4Gz9om+86HVVadw1rUXIuxgcO1bBRkdDkicK7I8dCgAnDDkQZ+iNJpUqQV1qFQdAP8AnM+s03tH9luh1dxvHe0WsSznTMoVyerFWUgH1GM+OZLp7oQzGWzMvO5U8K44999NSHLF1I9AvtMfhgGYu1jan7lqtllK1fddQLFspsaw/sn3bXFgC8uXNTg+fSbn2V7Habh4PdB3sIw1tzbnI8hgAKPQAZwM5kriPAktJIO0tncMBlbPXI9ZX1DUpJw2RZpnFJxl1Kjgmp1W0C6yhwVQIKKbK2B/mLWtu8OgE26VvD+ELUcklmHTlgD4CWUijnqa2OOcRERE2IhERAEREAREQBERAEREAREQDDc017jXD2uUr3pA8mrrYD4HAI+OZeXmV95nI1WplVLijuieEFJYZq+h0t+mJXIeknmFPNT/ABAH8xJd9kk6hpW3vPL6vVy1lneTST6tdfU6empUFhbGK62RLLphu1S5I3DIODk+ONxH05yO1mSBnqQPzm0KXyyjo1xTPDae12ZweWfwmzoOmWTbj57sZmLTs3ejOQ3XdkElR4bsDvF54ww3AnIz1myji1lNunrrpcobWU7WoAsA09rbRucEYZQeePd+tJ224iterqRBsNyd445ZUg4I5csnPPHkfOelj2bbPEYNNvl6cv31OZK+Cbyny+pZ1XSdTbItT0HTg5/a+Bz+vnPlDzhdo9nT0klGXPOxPVdG+LaRcV6gKMsQB5sQBMOp7VU1+6DYfTkv9R/0BkbU6UXJsJxzBzjOMf8ArMn8J4TTVzVct/E/Nvl4D5Sx2VZo64ZtcnPPurkvVsoamNnFiOMeJGo1PENV7gFFR/Fgg49CfaPyAlrw7sjSh32lr7PE2Z2/055/MmWlBk1J6mjVOaxFKK8vyUJV435hEAGAAAOgAwB8orrCjAGAPKeokhgREQBERAEREAREQBERAEREAREQBERAEREAT40+z4Zh7Ah3mV2pMsbxK/Uiec7RzhlykqNTKzUGWmoErNQJ5uo6tRqagNtJ5jaC38w2La5/xPYpPnsEk9j+IV34stwVbntOCAPKZbdAFYMpIwehGRj2uXww2P8ACvlNf0nZW8X7dLaorY522A4QeOCOonteytRpZTkrHzaWMr1z8+RW1NN/AuD48/l8uZtHaDjoo1KV1BGVslC+SyEDDYPwb8zMXHOyg1tH3gXlNUntITzU8hlceA5DpIHHuweqNX3mi5LraCd6AFD0BdRknngg4kHg/EdU4CNWyL4sxGPlzyZ2YvT1w73iw03vv8F5lWXe2NQisrCTx/f70yZuCcPvUg3WqQOi1huflkn9MTbNOZrtmp2vkZIUNuA8fZ3n5gIoz/aCbFpxPFdp6i69qdr6cvI61ddVacK0WenMnpq0QqHdVLZChmC7iOoGevWQNOJpP2lajN1VX8NZY/F2x+ifnOdoq+O9I1hT31nBsddoMn1dJ+cuG8a1On/c3WIP4QxK/wBByv5TbOF/ajqq+V1ddy+YzU/1GVP0E9ZppqvkyHUdj3LnBp/T9+Z2SJpPDPtN0VmBZ3lLf2ibl/qTPL4gTa9BxOm9d1Ntdi+dbq31weU6MbIy2ZybdPbV78WiXERNyEREQBERAEREAREQBERAEREAREQBERAEREAi3iV96y1uWQbknG11WcliqRSalJW3pLzU1yuuqnkZxdc2mdSqZSXVz5ofZLDJUsMBlwCPhkYzJ11UiWUS5ptS6pqa6FzKlHhZL4VY2n713utINjMFdqyHBRACQFBzlT9JrlulJHIkegOAfTI5/Qj4y0NM9pRLup7Rd0k0sYNKqYVRaXUqNDw8kjcMKMcjgE4O4AKCQiZwTzJbx6c9hoSfKqZMpqnN1GodjyzV4iuRmoSQeLdjKNW5td7FsIAyrLjAGB7JBn3iXEmoZP2eUPVj4/yjyPxmx8NvS1A6HKn8vMHyMv6PQX1xjqH7stsf2UXq+Gb4Hho0HUfZZZ/2tSp8hbWV/wAyk/pKbWfZ5xGvpUtg/sbVP5PtP5TtlKyRPRU6dSjlmy7Y1EXun6r8YPzfreD6mn97p7kx4tU4X+rGPzkKqwhgyNhh0ZGwR8COc/T2JX67gmmu/e6ep/V6kJ+uMzZ6TwZah270nD5P9+5xThvbriFGALzYv8N4Fg/q5P8AnNs4b9rI5DUaYj+ahg3+R8Y+pmw637OeH2dKmrP9la4/ykkflKHWfZKn/Z1Tj0urV/zUr+kKF8Nnn98xLUdnX+/Hhfpj7G18L7a6DUYC6hVbptuzWc+Q3YB+WZfqwIyOY8x0nGNb9mGuTOw02j+Wwqx+TAD85XVcL4toeaV6qoD/AMO50+apuU/ObK+yPvxIJdnaaz/javR/q+x3a9mAyoBPkTjPz85A0PG6bLDTu2Xj3qbRssHqB0cfzKSPWcs4f9p+tpOy9K7cdQ6mmz5kcv8ALLfW9sOGcRQV6uu2lxzSzG41n+JLEyR4dRibf5EXs/mQvsu6D9uOV4x5/TdnT4nJae1Os0HMX16/RZwtgcF1HgrMMsjf3gQfA+E3LgHbrR6vCh+6tPLu7sKSfJWztb5HPpJI3Rly2ZBboLa1xJZj4r+1uvibRERJSkIiIAiIgCIiAIiIAiIgHxhIOrsVBliB+p+A6n5TPrddXSu+xwq+bePoB1J9BNd/+V1GsJXSp3dPQ32Dn67F8/8AnKaz0/erL2CnwkTi/HxXyWpyTnBsBrGPMKfaI+QmDhQuuHfWHCn3EUYB/mPifTP+0uP/AK6irs5sXI72xzl3A5lc+AJA6eGZNanHIDl5Tk66qlVOFUPaf8nvjy8M/YsVSlxZkyjspkd6Zd2UTA2mnk56e2HQ6Mbio7ieloll92n1dNNFGx9CTviFXTJdNMkpp5JrqlinRTm/aIJ3Ed9EliFHXKnqD/zkZrppt4bbvGX0zHDf6A+TDwPQzc665IOnVlKsAVIwQRkEeU9b2bGVUeDGYvdHOuxLn1PPDtSltYsrbcjDkf1B8j6SVNNu0lvDLDdUC+jY/tE6snr8vP5Hzm06bXV2ItiMCj+6fXyPkfDHnOrKtRXs7EKlnckxETQyIiIAiIgGHU6SuwYsRHHk6qw+hmv8R7E8NcFn09aAcy1bNSB6naQPrNmkHXcIov8A31S2jwW321HrsPs5+U0lFPoS1Wyg+UmvQ4z2o0fCKSRp9RdZb0C1mt6x8bGAyPgTNcp4fdZ7lNr5/gqdv0E/Rum4bTWMV01oP5K0X9BJUrPS5ec49Drw7ZdccKLfnJ/hHHuzNnHNPgV0W2Vf+PU4C4/lLsGX9PSdT4TqrbKwbqDTZ4obK7B8mU/riTok9dfB1ZztTqle88EU/LP5x9BERJSoIiIAiJX6njenrfu2tXvPFVyxHx2g4+cyk3sCJqNez2lFOFU4OOpPQz72e4kb9LXqCNpdd23cWxzIxnAz0mvca4bTZZutrS2vczIXXIG7mRz6H/aQ+x/BaqK6gunrXVBSpZFG7mTn2h4YkPFh89y7KnKXDtg6G9yqu9iAoGSWIAA8yZq3E+2GW7rSIbLDyDFTj/CvVvyHxmftH2fs1JqC2YRRtcMTgY6MF8W6j6S04PwSnTLitfaPvO3Nm+fgPQS3Hu4xy+b8Cg8t4RScN7MPawv1zl36ivOQPRscvkOXxm11oFAAAAHIADAA8gJ6iaTm5bmUkjyy5mB6pJiV51RkbKWCveqYzTLEpPJqlKeiySqwru6n0Uyf3UCqRLQme9Ia0zOlUkCuegJZr0ijuaOzJ4SvEyREuRiorkR5PjLkYPT1mq8Q4W2m3vQC2mf97UnvVnwtq9QcHHp9NrkTW8Nqu99AT4MCVcfBhzksJcL8jDWSF2b4wNTVkkd6ns2Y6E+Dj0PX6y4mqVdmrNLcL9NZuH467Tgsp6jf0J8s45jrL/iHEqqK+9uYInLr1JPRQB1PoJmxR4vY6iOepMiU3D+0dd3upYB5sq/oCTLhWBGR0mji1uZPsREwBOe8N0HevqWbQm//AKzUr3h1ITkLSAu0tyA6ToUobOyWmLu4bUoXdrGFOv1tSFmOWYIloUZPkIBVcT4/rEbWvX93Gn0VlSlHqtay1Dp6LnAcWAVsO9bB2tnlkDBJw2dsNQ1791WzU16g6c1Lw7X2NYEsFdtg1aDuUwdxCkEYTmwLezs78CoZL0KErqMG7LvlyK0qBznI9itRy8vMzDf2Z0z2m1kbLOlroLrhS9iY2WPSG7tmG1Tkjqqk9BgClTtBrGDMPu4D627RUA1Wnaa7rVN1rd57XsVN7AC5YD2huwPtPaLVV2WJf3DJTraNLa9VdiZS/T1muwBnbae+vqBBJAUnyzLPi/AA2mamhK/auOoK3PcoZ2tNrlbUO+lt5LK652kDA8JSjsleNHqtOO6D62z9rvuvtFFZoSkslrqX1Fo7vfltmS3UY5gW3CdfrNVUNRWdOlTtYag9djM1QsZarCRYB7aBX6finyXuk0y1VpUg2oiqiqOgVQAo+gn2AZYiIBS9s+JPpeH6nUV/vK6XZOWcNjCnHoTn5TlHZHiS8nJyTzJJySTzJJ8TO08Q0aX1PTYN1diMjjzVgQR9DOGa37OuKaK0rpk+86fJ2MtlasB4B1cjB+GR8Oku6VwcXFvDMN4OjWdpakw7gd0qsbOQI2qpYnHpjM1PhHHn1dneudiMcrVX7KKPAYHU+plr2X7C32V2HX4Q2VWVJUjByveVlGd2HLIDHABPnmcwF1/C7jpdUpR1Jw3Pa48GQ/iU+f8AryktVdcm1Hm/3YOTR33RcRVO7XcSGIUgnOCTgY+cvpyDsLfZr70ZMmitleyzB2+ychAfFiQOXgJ1+U74KEsGRERIQIiIAiIgCIiAIiIAiIgCIiAJyH7YeJOmv0tTEinuXdfIuXw3zAVf6j5zr01jt32Nq4pQEZjXchJptAyUJ94EfiU4GRkdB5SbTzjCxOWxhmqdnuPitevhN07I683V2H8IsIHzUEj8/wA5zXhv2WcTV9j6nTCnPvqbXfHohVRn/F9Z1ngnCk0tC0V5Kr1ZveYn3mb1Ml1Dr/i8synknxESoBERAEREAREQBERAEREARNI4vwZTxTT1d/rBXfVrbbFTiGsVdyPp9m0LZ7CjvX9lcDmOXITLdx20oSagNPXrqNIrLqrRc7DW1U72wvNMMSVLHdgg8jmAblMWo0yWDDorjydQw+hml8L45ftV7wGf73xNF7u5woWg6narLtAcDuwoz5A9ZP4n2uNNNdvdA7+H6rXY3kYNFdD93nbzB77G7w29OcA2iqsKAqgBR0CgAD4Cepp9/aTWq1ifdaNyaZdX/wDqfGw94DWT3Xv5r6+7z9Oe1aO8WVpYBgOquAeoDAEfrAM0REAREQBERAEREAREQBERAEREAhLxag0tqBdWaE37rA42LsJD5Phgg5+EmzjnEq20fB9RegJ0urp1VeoVRnu9QWsSnUAeT4Fb+vdn+KXXH+K6r7xrCLq6rKLEXTizW21AK1dZrJ0q0t95D2M6+JPNV2kZgHSZ4rtVs7WBwSpwQcEdQfI+k0TifaBq01Vf3jbqF4lpKkQuBYK7LdGSqqee0o9nyJkbSJ+0XTV6i5RbxXV13ivUPvCjT6q1VznNeSinIwehB8YB0eJz2ziLDfYdVYNcuvXTppu9ypq+8KiVmjPtb9P+1NhBYbicgDAy8PtuxTqjqLmduJanTlGsJqNI1OprWvu+nIIpDe9y645QDfYiIAiIgCIiAIiIAiIgEO/hqPqKtSc95UlqJg8sWmsvkeP7pfzkVuz9JrNeX2nUrq/eGe8W9bx4e7vUcvKIgGHT9mKUctusZe+vvVHZSitqFcXAYXO0mx2wScE8uXKRE7E0bO7e7UWL92u0id5Yh2UXBFZFwg5gVrhjluXMnlPsQC0t4LUzu5LZfTjTNgjGwFyMcve9s85N0tArrWtc7UVVGeuFAAz9IiAZYiIAiIgCIiAIiIAiIgCIiAIiIB57sY24G3ywMfSeWpUsGKqWHukgEj4HwiIAahCdxVd2MZKjOAcgZ8s84FKgltq7jzJwMkgYBJ+BxEQD73K7t+0b8Y3YG7Hlnrife7HkOueg6+fx5xEA9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0" name="AutoShape 6" descr="data:image/jpeg;base64,/9j/4AAQSkZJRgABAQAAAQABAAD/2wCEAAkGBxIREBUQEhIUFRAWFRQUFBQQERIUFRUYFxQWFxQVFxYZHCogGBsnHBQXITEiJSosLi4uFx8/ODMsNyguLisBCgoKDg0OGxAQGywkICUtLCwsNywsLDQuLSwrLCwsLS0sNCw0LCwvNiwsLC8sLCwsLSwsLCwsLCwsNywsLDYsL//AABEIALcBEwMBIgACEQEDEQH/xAAcAAEAAgMBAQEAAAAAAAAAAAAABAUDBgcCAQj/xAA/EAACAgECAwUFBQUHBAMAAAABAgADEQQSBSExBhNBUWEiMnGBkQcUQqGxIzNSYpJjcoKiwdHwJENT4RUWNP/EABoBAQACAwEAAAAAAAAAAAAAAAADBAECBQb/xAAvEQACAgECAwUIAgMAAAAAAAAAAQIDEQQxEiFBBRNRYXEiMoGRobHR8ELBFCMz/9oADAMBAAIRAxEAPwDotPaPWut11eipeim7UVEDWOL3FFr1sy1mjZuOwkKXHxEtH7UaNVR21CBXqS8EnpU4ylj/AMCHn7TYHI+UptDpNfRVqKKqKt1mo1lld1l/sKt99liMyKpYkBx7PLJGMjrIj9lLqN9VKvbS2nopTGragKaae523KBzrIAOVycs3LoYBuF3FKUW1msULQM3EnlWNgfLeXskH5yvo7UacvqVdtg01qUuz5AZmStht5cyWs2AcySOXUTX+MdntWKNbpaKq3XVUVoljXFQhXTrQysCCx5ICDzzu54xk5uKdntS997qvs/faNZWVv7s2KNEmlsqyBlHG1nB6HC8xzIA2GztJpFrFrXoELmoEkg94FLd1txkPgE7cZ9J70PF67G2l68mx0rCOzFtqBzkFRtbByV58sc5r2l7O3G6q817Ma0ahxbqGusKLorqFZyfZ37nUYXI2gcyZkfhGprvGoStbNusvt7vvArNXbQKwwJ5bgw6HHLPwgF1qe0ekrxvvQEm5VHMljS4S4KoGSVY4IHSe9Bx/S3uK6b67GK712NkMoxllbowG5c4zjIzKLs9wHUV6iq65UG08VZwj7wp1esquqCkgE+yjZOB+cycA4DdSvDlZVH3ai2u3aw5My1gbfMZUwDa4iIAiIgCIiAIiIAiIgCIiAIiIAiIgCIlf2gYjSaggkEU2kEciP2bcxALCJoOv4pqTpNEG09lSnUcNBu7+psg6ikEEK24hs4P97nM+h7YX23KVqZqH1Bo7tNDrtyp3rVC86or3JGQGZcDAz7RIwQN3ic84dxt6Kd4UM66axw1jWHOdcybSN2MYPXGfXHKXPaLtJdRbdVUlbFF4cU7wsMtq9ZZp2DEdAAgIwOpPXpANqiaU/aDXIdRv+6sul1FFVpWu5Tctwpb2AbD3TKt3iX3Efhm6wBERAEREAREQBERAMGp1S1jLePQDqZ40+tD5wOhwcEHBwDgjw5EH5zXu099q2nu1RnCrsFrsiEZ9rLKrEePh4Ca/2Y4hrV1Os/ZaXB1Vfe/9Tdlf+k0wOwdx7fsgHnt5kj1mnFzLDqxFPxOliJF4fZuTPqcSVN0QNYeBERBgREQBERAEREAREQBERAEREAREQBMWqoWxGrYZR1ZGGSMhgQRkdORmWIBBv4VU9VdLKTXU1LoNzDDUsr1HOcnBRTz645yInZjTCwWBXwLTeK++t7kWkkmwVbtgO4lumNxzjPOWN+sVDtPNvIc/rMldwPmPjMZM8Lxkqj2X0pRqzWSjVPSQbLPcdzYwznIO4kgjmPCea+yumBYkWOz/AHcu9t91jN93tN1GSzH3XOeXXxk3iXF6dOB3rhS3urzLN8FHPHrPui4nXb7pP+JSJtwvGTBit4HQ3fZU/t3rst9tvaata1QjnywKk5Dy9ZZREwBERAEREAREQBOc63tvZfqGq07BKUYpvABawqcMRnouc4x8c88Toxn5oWyzh2rt0l4KsjttJ/EpJ2OPMEYMt6WpTbzuYbwdusAsqVrbMnpuwNy588dRM2k7N7GY7lAYhnKL7TkKFBJ89qqM8+QE5zw7jb6hk09XtWOQoA5/EnyAHMnyE63xPTWPQ1dVmxyuA5Gfj8M+fhIbqFGSz1Jo3zjHCZLqrCgKOQHSe5oPDONX6Bxp9UrGr8J6lR5o34l9PD8pvGl1KWoHRgyHoV6TFlTh6EKlkzRESMyJ8Jnh3xMD2yCy+MDZRyZzZMZukR7ZjN059mux1JVUTu+n0XSt76ehdIlr+e5t3RZrbPYaVi3TOlst1a1Pc0dZOiYa7JlBl6E1JciJrB9iIm5gREQBE+MwAyeQHUmaSvbnv7dumRTUDgWWZO/+ZVBGB5Z/KbxhKWwMWu19wLlaRZkPuJtVNp58sEHP/qeuwvE7f/j9Ij0hK10mn22C1WLYqQD2AMjI59eUsdRw82ndlVazPLJ2sfHHiD6TBotNXpkCsUWihAPeOxErX8Tt4KF5/DrK7Uo8mXnwT9pP4HN9dxxruKao25DJc9SqfwpWSigeQ5Z+LGbxo+PqtO3lnz8ZUdvPs7t1V51+hdFuswbK3YhXIAAdGxgEgDIPI9c+cbs12B4i7j753dNA94JYHsYfwrt9lc+eeXlOu5Uygnn4FDmnhnVuF6jvKK7D1ZFb6gGSp5qrCqFUYUAAAeAHICepzWZEREAREQBERAEqeOdm9JrQBqtPXbt90sMOueoVxhgPgZbRMptPKBUcC7MaPRZ+7adKiRgsoJcjyLsSxHpmW8RDbbywR9doa7kNdiBlPgfD1B6g+ompW8L1PD3NumJto6vWeZx6gdf7w5+k3WJvCxx5dDDjkreC8Zq1Sbqz7Q95D7y/7j1k2x5S8X7PKz9/Q3c6gc9y+6394f6/XMrLOO2VsO+TZaOVij3LV/8AJUf4h5eIz5DEdseJf69/DqIvHvGx22SLZbMf3pXUOpBUjII6ESFfdPJa7WODx1OhVXkzWaiR21EiWWyO1040rLLN2XY0lh389LqJS3a9E951XPTcwGfhmZKNYrjKsGHmpBH1Ex3U0s8zbu1sXleokuq6UNdsmU3SWrVTrfPYhnSXldsl1WSnotzJ1Tz0ej1fFhoo2VliDEx1NMWt11VIzZYqD+YgE/AdT8p3oPiXIqvkSZ5ZwBknA8zymqX8VbUkrphqbPDeGWisf4tuT8Osq9P2YtvvK2WFkQ/tHBZgG8a0ZzliPE+EnVS/k8Gjl4Gz9om+86HVVadw1rUXIuxgcO1bBRkdDkicK7I8dCgAnDDkQZ+iNJpUqQV1qFQdAP8AnM+s03tH9luh1dxvHe0WsSznTMoVyerFWUgH1GM+OZLp7oQzGWzMvO5U8K44999NSHLF1I9AvtMfhgGYu1jan7lqtllK1fddQLFspsaw/sn3bXFgC8uXNTg+fSbn2V7Habh4PdB3sIw1tzbnI8hgAKPQAZwM5kriPAktJIO0tncMBlbPXI9ZX1DUpJw2RZpnFJxl1Kjgmp1W0C6yhwVQIKKbK2B/mLWtu8OgE26VvD+ELUcklmHTlgD4CWUijnqa2OOcRERE2IhERAEREAREQBERAEREAREQDDc017jXD2uUr3pA8mrrYD4HAI+OZeXmV95nI1WplVLijuieEFJYZq+h0t+mJXIeknmFPNT/ABAH8xJd9kk6hpW3vPL6vVy1lneTST6tdfU6empUFhbGK62RLLphu1S5I3DIODk+ONxH05yO1mSBnqQPzm0KXyyjo1xTPDae12ZweWfwmzoOmWTbj57sZmLTs3ejOQ3XdkElR4bsDvF54ww3AnIz1myji1lNunrrpcobWU7WoAsA09rbRucEYZQeePd+tJ224iterqRBsNyd445ZUg4I5csnPPHkfOelj2bbPEYNNvl6cv31OZK+Cbyny+pZ1XSdTbItT0HTg5/a+Bz+vnPlDzhdo9nT0klGXPOxPVdG+LaRcV6gKMsQB5sQBMOp7VU1+6DYfTkv9R/0BkbU6UXJsJxzBzjOMf8ArMn8J4TTVzVct/E/Nvl4D5Sx2VZo64ZtcnPPurkvVsoamNnFiOMeJGo1PENV7gFFR/Fgg49CfaPyAlrw7sjSh32lr7PE2Z2/055/MmWlBk1J6mjVOaxFKK8vyUJV435hEAGAAAOgAwB8orrCjAGAPKeokhgREQBERAEREAREQBERAEREAREQBERAEREAT40+z4Zh7Ah3mV2pMsbxK/Uiec7RzhlykqNTKzUGWmoErNQJ5uo6tRqagNtJ5jaC38w2La5/xPYpPnsEk9j+IV34stwVbntOCAPKZbdAFYMpIwehGRj2uXww2P8ACvlNf0nZW8X7dLaorY522A4QeOCOonteytRpZTkrHzaWMr1z8+RW1NN/AuD48/l8uZtHaDjoo1KV1BGVslC+SyEDDYPwb8zMXHOyg1tH3gXlNUntITzU8hlceA5DpIHHuweqNX3mi5LraCd6AFD0BdRknngg4kHg/EdU4CNWyL4sxGPlzyZ2YvT1w73iw03vv8F5lWXe2NQisrCTx/f70yZuCcPvUg3WqQOi1huflkn9MTbNOZrtmp2vkZIUNuA8fZ3n5gIoz/aCbFpxPFdp6i69qdr6cvI61ddVacK0WenMnpq0QqHdVLZChmC7iOoGevWQNOJpP2lajN1VX8NZY/F2x+ifnOdoq+O9I1hT31nBsddoMn1dJ+cuG8a1On/c3WIP4QxK/wBByv5TbOF/ajqq+V1ddy+YzU/1GVP0E9ZppqvkyHUdj3LnBp/T9+Z2SJpPDPtN0VmBZ3lLf2ibl/qTPL4gTa9BxOm9d1Ntdi+dbq31weU6MbIy2ZybdPbV78WiXERNyEREQBERAEREAREQBERAEREAREQBERAEREAi3iV96y1uWQbknG11WcliqRSalJW3pLzU1yuuqnkZxdc2mdSqZSXVz5ofZLDJUsMBlwCPhkYzJ11UiWUS5ptS6pqa6FzKlHhZL4VY2n713utINjMFdqyHBRACQFBzlT9JrlulJHIkegOAfTI5/Qj4y0NM9pRLup7Rd0k0sYNKqYVRaXUqNDw8kjcMKMcjgE4O4AKCQiZwTzJbx6c9hoSfKqZMpqnN1GodjyzV4iuRmoSQeLdjKNW5td7FsIAyrLjAGB7JBn3iXEmoZP2eUPVj4/yjyPxmx8NvS1A6HKn8vMHyMv6PQX1xjqH7stsf2UXq+Gb4Hho0HUfZZZ/2tSp8hbWV/wAyk/pKbWfZ5xGvpUtg/sbVP5PtP5TtlKyRPRU6dSjlmy7Y1EXun6r8YPzfreD6mn97p7kx4tU4X+rGPzkKqwhgyNhh0ZGwR8COc/T2JX67gmmu/e6ep/V6kJ+uMzZ6TwZah270nD5P9+5xThvbriFGALzYv8N4Fg/q5P8AnNs4b9rI5DUaYj+ahg3+R8Y+pmw637OeH2dKmrP9la4/ykkflKHWfZKn/Z1Tj0urV/zUr+kKF8Nnn98xLUdnX+/Hhfpj7G18L7a6DUYC6hVbptuzWc+Q3YB+WZfqwIyOY8x0nGNb9mGuTOw02j+Wwqx+TAD85XVcL4toeaV6qoD/AMO50+apuU/ObK+yPvxIJdnaaz/javR/q+x3a9mAyoBPkTjPz85A0PG6bLDTu2Xj3qbRssHqB0cfzKSPWcs4f9p+tpOy9K7cdQ6mmz5kcv8ALLfW9sOGcRQV6uu2lxzSzG41n+JLEyR4dRibf5EXs/mQvsu6D9uOV4x5/TdnT4nJae1Os0HMX16/RZwtgcF1HgrMMsjf3gQfA+E3LgHbrR6vCh+6tPLu7sKSfJWztb5HPpJI3Rly2ZBboLa1xJZj4r+1uvibRERJSkIiIAiIgCIiAIiIAiIgHxhIOrsVBliB+p+A6n5TPrddXSu+xwq+bePoB1J9BNd/+V1GsJXSp3dPQ32Dn67F8/8AnKaz0/erL2CnwkTi/HxXyWpyTnBsBrGPMKfaI+QmDhQuuHfWHCn3EUYB/mPifTP+0uP/AK6irs5sXI72xzl3A5lc+AJA6eGZNanHIDl5Tk66qlVOFUPaf8nvjy8M/YsVSlxZkyjspkd6Zd2UTA2mnk56e2HQ6Mbio7ieloll92n1dNNFGx9CTviFXTJdNMkpp5JrqlinRTm/aIJ3Ed9EliFHXKnqD/zkZrppt4bbvGX0zHDf6A+TDwPQzc665IOnVlKsAVIwQRkEeU9b2bGVUeDGYvdHOuxLn1PPDtSltYsrbcjDkf1B8j6SVNNu0lvDLDdUC+jY/tE6snr8vP5Hzm06bXV2ItiMCj+6fXyPkfDHnOrKtRXs7EKlnckxETQyIiIAiIgGHU6SuwYsRHHk6qw+hmv8R7E8NcFn09aAcy1bNSB6naQPrNmkHXcIov8A31S2jwW321HrsPs5+U0lFPoS1Wyg+UmvQ4z2o0fCKSRp9RdZb0C1mt6x8bGAyPgTNcp4fdZ7lNr5/gqdv0E/Rum4bTWMV01oP5K0X9BJUrPS5ec49Drw7ZdccKLfnJ/hHHuzNnHNPgV0W2Vf+PU4C4/lLsGX9PSdT4TqrbKwbqDTZ4obK7B8mU/riTok9dfB1ZztTqle88EU/LP5x9BERJSoIiIAiJX6njenrfu2tXvPFVyxHx2g4+cyk3sCJqNez2lFOFU4OOpPQz72e4kb9LXqCNpdd23cWxzIxnAz0mvca4bTZZutrS2vczIXXIG7mRz6H/aQ+x/BaqK6gunrXVBSpZFG7mTn2h4YkPFh89y7KnKXDtg6G9yqu9iAoGSWIAA8yZq3E+2GW7rSIbLDyDFTj/CvVvyHxmftH2fs1JqC2YRRtcMTgY6MF8W6j6S04PwSnTLitfaPvO3Nm+fgPQS3Hu4xy+b8Cg8t4RScN7MPawv1zl36ivOQPRscvkOXxm11oFAAAAHIADAA8gJ6iaTm5bmUkjyy5mB6pJiV51RkbKWCveqYzTLEpPJqlKeiySqwru6n0Uyf3UCqRLQme9Ia0zOlUkCuegJZr0ijuaOzJ4SvEyREuRiorkR5PjLkYPT1mq8Q4W2m3vQC2mf97UnvVnwtq9QcHHp9NrkTW8Nqu99AT4MCVcfBhzksJcL8jDWSF2b4wNTVkkd6ns2Y6E+Dj0PX6y4mqVdmrNLcL9NZuH467Tgsp6jf0J8s45jrL/iHEqqK+9uYInLr1JPRQB1PoJmxR4vY6iOepMiU3D+0dd3upYB5sq/oCTLhWBGR0mji1uZPsREwBOe8N0HevqWbQm//AKzUr3h1ITkLSAu0tyA6ToUobOyWmLu4bUoXdrGFOv1tSFmOWYIloUZPkIBVcT4/rEbWvX93Gn0VlSlHqtay1Dp6LnAcWAVsO9bB2tnlkDBJw2dsNQ1791WzU16g6c1Lw7X2NYEsFdtg1aDuUwdxCkEYTmwLezs78CoZL0KErqMG7LvlyK0qBznI9itRy8vMzDf2Z0z2m1kbLOlroLrhS9iY2WPSG7tmG1Tkjqqk9BgClTtBrGDMPu4D627RUA1Wnaa7rVN1rd57XsVN7AC5YD2huwPtPaLVV2WJf3DJTraNLa9VdiZS/T1muwBnbae+vqBBJAUnyzLPi/AA2mamhK/auOoK3PcoZ2tNrlbUO+lt5LK652kDA8JSjsleNHqtOO6D62z9rvuvtFFZoSkslrqX1Fo7vfltmS3UY5gW3CdfrNVUNRWdOlTtYag9djM1QsZarCRYB7aBX6finyXuk0y1VpUg2oiqiqOgVQAo+gn2AZYiIBS9s+JPpeH6nUV/vK6XZOWcNjCnHoTn5TlHZHiS8nJyTzJJySTzJJ8TO08Q0aX1PTYN1diMjjzVgQR9DOGa37OuKaK0rpk+86fJ2MtlasB4B1cjB+GR8Oku6VwcXFvDMN4OjWdpakw7gd0qsbOQI2qpYnHpjM1PhHHn1dneudiMcrVX7KKPAYHU+plr2X7C32V2HX4Q2VWVJUjByveVlGd2HLIDHABPnmcwF1/C7jpdUpR1Jw3Pa48GQ/iU+f8AryktVdcm1Hm/3YOTR33RcRVO7XcSGIUgnOCTgY+cvpyDsLfZr70ZMmitleyzB2+ychAfFiQOXgJ1+U74KEsGRERIQIiIAiIgCIiAIiIAiIgCIiAJyH7YeJOmv0tTEinuXdfIuXw3zAVf6j5zr01jt32Nq4pQEZjXchJptAyUJ94EfiU4GRkdB5SbTzjCxOWxhmqdnuPitevhN07I683V2H8IsIHzUEj8/wA5zXhv2WcTV9j6nTCnPvqbXfHohVRn/F9Z1ngnCk0tC0V5Kr1ZveYn3mb1Ml1Dr/i8synknxESoBERAEREAREQBERAEREARNI4vwZTxTT1d/rBXfVrbbFTiGsVdyPp9m0LZ7CjvX9lcDmOXITLdx20oSagNPXrqNIrLqrRc7DW1U72wvNMMSVLHdgg8jmAblMWo0yWDDorjydQw+hml8L45ftV7wGf73xNF7u5woWg6narLtAcDuwoz5A9ZP4n2uNNNdvdA7+H6rXY3kYNFdD93nbzB77G7w29OcA2iqsKAqgBR0CgAD4Cepp9/aTWq1ifdaNyaZdX/wDqfGw94DWT3Xv5r6+7z9Oe1aO8WVpYBgOquAeoDAEfrAM0REAREQBERAEREAREQBERAEREAhLxag0tqBdWaE37rA42LsJD5Phgg5+EmzjnEq20fB9RegJ0urp1VeoVRnu9QWsSnUAeT4Fb+vdn+KXXH+K6r7xrCLq6rKLEXTizW21AK1dZrJ0q0t95D2M6+JPNV2kZgHSZ4rtVs7WBwSpwQcEdQfI+k0TifaBq01Vf3jbqF4lpKkQuBYK7LdGSqqee0o9nyJkbSJ+0XTV6i5RbxXV13ivUPvCjT6q1VznNeSinIwehB8YB0eJz2ziLDfYdVYNcuvXTppu9ypq+8KiVmjPtb9P+1NhBYbicgDAy8PtuxTqjqLmduJanTlGsJqNI1OprWvu+nIIpDe9y645QDfYiIAiIgCIiAIiIAiIgEO/hqPqKtSc95UlqJg8sWmsvkeP7pfzkVuz9JrNeX2nUrq/eGe8W9bx4e7vUcvKIgGHT9mKUctusZe+vvVHZSitqFcXAYXO0mx2wScE8uXKRE7E0bO7e7UWL92u0id5Yh2UXBFZFwg5gVrhjluXMnlPsQC0t4LUzu5LZfTjTNgjGwFyMcve9s85N0tArrWtc7UVVGeuFAAz9IiAZYiIAiIgCIiAIiIAiIgCIiAIiIB57sY24G3ywMfSeWpUsGKqWHukgEj4HwiIAahCdxVd2MZKjOAcgZ8s84FKgltq7jzJwMkgYBJ+BxEQD73K7t+0b8Y3YG7Hlnrife7HkOueg6+fx5xEA9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2" name="AutoShape 8" descr="data:image/jpeg;base64,/9j/4AAQSkZJRgABAQAAAQABAAD/2wCEAAkGBxIREBUQEhIUFRAWFRQUFBQQERIUFRUYFxQWFxQVFxYZHCogGBsnHBQXITEiJSosLi4uFx8/ODMsNyguLisBCgoKDg0OGxAQGywkICUtLCwsNywsLDQuLSwrLCwsLS0sNCw0LCwvNiwsLC8sLCwsLSwsLCwsLCwsNywsLDYsL//AABEIALcBEwMBIgACEQEDEQH/xAAcAAEAAgMBAQEAAAAAAAAAAAAABAUDBgcCAQj/xAA/EAACAgECAwUFBQUHBAMAAAABAgADEQQSBSExBhNBUWEiMnGBkQcUQqGxIzNSYpJjcoKiwdHwJENT4RUWNP/EABoBAQACAwEAAAAAAAAAAAAAAAADBAECBQb/xAAvEQACAgECAwUIAgMAAAAAAAAAAQIDEQQxEiFBBRNRYXEiMoGRobHR8ELBFCMz/9oADAMBAAIRAxEAPwDotPaPWut11eipeim7UVEDWOL3FFr1sy1mjZuOwkKXHxEtH7UaNVR21CBXqS8EnpU4ylj/AMCHn7TYHI+UptDpNfRVqKKqKt1mo1lld1l/sKt99liMyKpYkBx7PLJGMjrIj9lLqN9VKvbS2nopTGragKaae523KBzrIAOVycs3LoYBuF3FKUW1msULQM3EnlWNgfLeXskH5yvo7UacvqVdtg01qUuz5AZmStht5cyWs2AcySOXUTX+MdntWKNbpaKq3XVUVoljXFQhXTrQysCCx5ICDzzu54xk5uKdntS997qvs/faNZWVv7s2KNEmlsqyBlHG1nB6HC8xzIA2GztJpFrFrXoELmoEkg94FLd1txkPgE7cZ9J70PF67G2l68mx0rCOzFtqBzkFRtbByV58sc5r2l7O3G6q817Ma0ahxbqGusKLorqFZyfZ37nUYXI2gcyZkfhGprvGoStbNusvt7vvArNXbQKwwJ5bgw6HHLPwgF1qe0ekrxvvQEm5VHMljS4S4KoGSVY4IHSe9Bx/S3uK6b67GK712NkMoxllbowG5c4zjIzKLs9wHUV6iq65UG08VZwj7wp1esquqCkgE+yjZOB+cycA4DdSvDlZVH3ai2u3aw5My1gbfMZUwDa4iIAiIgCIiAIiIAiIgCIiAIiIAiIgCIlf2gYjSaggkEU2kEciP2bcxALCJoOv4pqTpNEG09lSnUcNBu7+psg6ikEEK24hs4P97nM+h7YX23KVqZqH1Bo7tNDrtyp3rVC86or3JGQGZcDAz7RIwQN3ic84dxt6Kd4UM66axw1jWHOdcybSN2MYPXGfXHKXPaLtJdRbdVUlbFF4cU7wsMtq9ZZp2DEdAAgIwOpPXpANqiaU/aDXIdRv+6sul1FFVpWu5Tctwpb2AbD3TKt3iX3Efhm6wBERAEREAREQBERAMGp1S1jLePQDqZ40+tD5wOhwcEHBwDgjw5EH5zXu099q2nu1RnCrsFrsiEZ9rLKrEePh4Ca/2Y4hrV1Os/ZaXB1Vfe/9Tdlf+k0wOwdx7fsgHnt5kj1mnFzLDqxFPxOliJF4fZuTPqcSVN0QNYeBERBgREQBERAEREAREQBERAEREAREQBMWqoWxGrYZR1ZGGSMhgQRkdORmWIBBv4VU9VdLKTXU1LoNzDDUsr1HOcnBRTz645yInZjTCwWBXwLTeK++t7kWkkmwVbtgO4lumNxzjPOWN+sVDtPNvIc/rMldwPmPjMZM8Lxkqj2X0pRqzWSjVPSQbLPcdzYwznIO4kgjmPCea+yumBYkWOz/AHcu9t91jN93tN1GSzH3XOeXXxk3iXF6dOB3rhS3urzLN8FHPHrPui4nXb7pP+JSJtwvGTBit4HQ3fZU/t3rst9tvaata1QjnywKk5Dy9ZZREwBERAEREAREQBOc63tvZfqGq07BKUYpvABawqcMRnouc4x8c88Toxn5oWyzh2rt0l4KsjttJ/EpJ2OPMEYMt6WpTbzuYbwdusAsqVrbMnpuwNy588dRM2k7N7GY7lAYhnKL7TkKFBJ89qqM8+QE5zw7jb6hk09XtWOQoA5/EnyAHMnyE63xPTWPQ1dVmxyuA5Gfj8M+fhIbqFGSz1Jo3zjHCZLqrCgKOQHSe5oPDONX6Bxp9UrGr8J6lR5o34l9PD8pvGl1KWoHRgyHoV6TFlTh6EKlkzRESMyJ8Jnh3xMD2yCy+MDZRyZzZMZukR7ZjN059mux1JVUTu+n0XSt76ehdIlr+e5t3RZrbPYaVi3TOlst1a1Pc0dZOiYa7JlBl6E1JciJrB9iIm5gREQBE+MwAyeQHUmaSvbnv7dumRTUDgWWZO/+ZVBGB5Z/KbxhKWwMWu19wLlaRZkPuJtVNp58sEHP/qeuwvE7f/j9Ij0hK10mn22C1WLYqQD2AMjI59eUsdRw82ndlVazPLJ2sfHHiD6TBotNXpkCsUWihAPeOxErX8Tt4KF5/DrK7Uo8mXnwT9pP4HN9dxxruKao25DJc9SqfwpWSigeQ5Z+LGbxo+PqtO3lnz8ZUdvPs7t1V51+hdFuswbK3YhXIAAdGxgEgDIPI9c+cbs12B4i7j753dNA94JYHsYfwrt9lc+eeXlOu5Uygnn4FDmnhnVuF6jvKK7D1ZFb6gGSp5qrCqFUYUAAAeAHICepzWZEREAREQBERAEqeOdm9JrQBqtPXbt90sMOueoVxhgPgZbRMptPKBUcC7MaPRZ+7adKiRgsoJcjyLsSxHpmW8RDbbywR9doa7kNdiBlPgfD1B6g+ompW8L1PD3NumJto6vWeZx6gdf7w5+k3WJvCxx5dDDjkreC8Zq1Sbqz7Q95D7y/7j1k2x5S8X7PKz9/Q3c6gc9y+6394f6/XMrLOO2VsO+TZaOVij3LV/8AJUf4h5eIz5DEdseJf69/DqIvHvGx22SLZbMf3pXUOpBUjII6ESFfdPJa7WODx1OhVXkzWaiR21EiWWyO1040rLLN2XY0lh389LqJS3a9E951XPTcwGfhmZKNYrjKsGHmpBH1Ex3U0s8zbu1sXleokuq6UNdsmU3SWrVTrfPYhnSXldsl1WSnotzJ1Tz0ej1fFhoo2VliDEx1NMWt11VIzZYqD+YgE/AdT8p3oPiXIqvkSZ5ZwBknA8zymqX8VbUkrphqbPDeGWisf4tuT8Osq9P2YtvvK2WFkQ/tHBZgG8a0ZzliPE+EnVS/k8Gjl4Gz9om+86HVVadw1rUXIuxgcO1bBRkdDkicK7I8dCgAnDDkQZ+iNJpUqQV1qFQdAP8AnM+s03tH9luh1dxvHe0WsSznTMoVyerFWUgH1GM+OZLp7oQzGWzMvO5U8K44999NSHLF1I9AvtMfhgGYu1jan7lqtllK1fddQLFspsaw/sn3bXFgC8uXNTg+fSbn2V7Habh4PdB3sIw1tzbnI8hgAKPQAZwM5kriPAktJIO0tncMBlbPXI9ZX1DUpJw2RZpnFJxl1Kjgmp1W0C6yhwVQIKKbK2B/mLWtu8OgE26VvD+ELUcklmHTlgD4CWUijnqa2OOcRERE2IhERAEREAREQBERAEREAREQDDc017jXD2uUr3pA8mrrYD4HAI+OZeXmV95nI1WplVLijuieEFJYZq+h0t+mJXIeknmFPNT/ABAH8xJd9kk6hpW3vPL6vVy1lneTST6tdfU6empUFhbGK62RLLphu1S5I3DIODk+ONxH05yO1mSBnqQPzm0KXyyjo1xTPDae12ZweWfwmzoOmWTbj57sZmLTs3ejOQ3XdkElR4bsDvF54ww3AnIz1myji1lNunrrpcobWU7WoAsA09rbRucEYZQeePd+tJ224iterqRBsNyd445ZUg4I5csnPPHkfOelj2bbPEYNNvl6cv31OZK+Cbyny+pZ1XSdTbItT0HTg5/a+Bz+vnPlDzhdo9nT0klGXPOxPVdG+LaRcV6gKMsQB5sQBMOp7VU1+6DYfTkv9R/0BkbU6UXJsJxzBzjOMf8ArMn8J4TTVzVct/E/Nvl4D5Sx2VZo64ZtcnPPurkvVsoamNnFiOMeJGo1PENV7gFFR/Fgg49CfaPyAlrw7sjSh32lr7PE2Z2/055/MmWlBk1J6mjVOaxFKK8vyUJV435hEAGAAAOgAwB8orrCjAGAPKeokhgREQBERAEREAREQBERAEREAREQBERAEREAT40+z4Zh7Ah3mV2pMsbxK/Uiec7RzhlykqNTKzUGWmoErNQJ5uo6tRqagNtJ5jaC38w2La5/xPYpPnsEk9j+IV34stwVbntOCAPKZbdAFYMpIwehGRj2uXww2P8ACvlNf0nZW8X7dLaorY522A4QeOCOonteytRpZTkrHzaWMr1z8+RW1NN/AuD48/l8uZtHaDjoo1KV1BGVslC+SyEDDYPwb8zMXHOyg1tH3gXlNUntITzU8hlceA5DpIHHuweqNX3mi5LraCd6AFD0BdRknngg4kHg/EdU4CNWyL4sxGPlzyZ2YvT1w73iw03vv8F5lWXe2NQisrCTx/f70yZuCcPvUg3WqQOi1huflkn9MTbNOZrtmp2vkZIUNuA8fZ3n5gIoz/aCbFpxPFdp6i69qdr6cvI61ddVacK0WenMnpq0QqHdVLZChmC7iOoGevWQNOJpP2lajN1VX8NZY/F2x+ifnOdoq+O9I1hT31nBsddoMn1dJ+cuG8a1On/c3WIP4QxK/wBByv5TbOF/ajqq+V1ddy+YzU/1GVP0E9ZppqvkyHUdj3LnBp/T9+Z2SJpPDPtN0VmBZ3lLf2ibl/qTPL4gTa9BxOm9d1Ntdi+dbq31weU6MbIy2ZybdPbV78WiXERNyEREQBERAEREAREQBERAEREAREQBERAEREAi3iV96y1uWQbknG11WcliqRSalJW3pLzU1yuuqnkZxdc2mdSqZSXVz5ofZLDJUsMBlwCPhkYzJ11UiWUS5ptS6pqa6FzKlHhZL4VY2n713utINjMFdqyHBRACQFBzlT9JrlulJHIkegOAfTI5/Qj4y0NM9pRLup7Rd0k0sYNKqYVRaXUqNDw8kjcMKMcjgE4O4AKCQiZwTzJbx6c9hoSfKqZMpqnN1GodjyzV4iuRmoSQeLdjKNW5td7FsIAyrLjAGB7JBn3iXEmoZP2eUPVj4/yjyPxmx8NvS1A6HKn8vMHyMv6PQX1xjqH7stsf2UXq+Gb4Hho0HUfZZZ/2tSp8hbWV/wAyk/pKbWfZ5xGvpUtg/sbVP5PtP5TtlKyRPRU6dSjlmy7Y1EXun6r8YPzfreD6mn97p7kx4tU4X+rGPzkKqwhgyNhh0ZGwR8COc/T2JX67gmmu/e6ep/V6kJ+uMzZ6TwZah270nD5P9+5xThvbriFGALzYv8N4Fg/q5P8AnNs4b9rI5DUaYj+ahg3+R8Y+pmw637OeH2dKmrP9la4/ykkflKHWfZKn/Z1Tj0urV/zUr+kKF8Nnn98xLUdnX+/Hhfpj7G18L7a6DUYC6hVbptuzWc+Q3YB+WZfqwIyOY8x0nGNb9mGuTOw02j+Wwqx+TAD85XVcL4toeaV6qoD/AMO50+apuU/ObK+yPvxIJdnaaz/javR/q+x3a9mAyoBPkTjPz85A0PG6bLDTu2Xj3qbRssHqB0cfzKSPWcs4f9p+tpOy9K7cdQ6mmz5kcv8ALLfW9sOGcRQV6uu2lxzSzG41n+JLEyR4dRibf5EXs/mQvsu6D9uOV4x5/TdnT4nJae1Os0HMX16/RZwtgcF1HgrMMsjf3gQfA+E3LgHbrR6vCh+6tPLu7sKSfJWztb5HPpJI3Rly2ZBboLa1xJZj4r+1uvibRERJSkIiIAiIgCIiAIiIAiIgHxhIOrsVBliB+p+A6n5TPrddXSu+xwq+bePoB1J9BNd/+V1GsJXSp3dPQ32Dn67F8/8AnKaz0/erL2CnwkTi/HxXyWpyTnBsBrGPMKfaI+QmDhQuuHfWHCn3EUYB/mPifTP+0uP/AK6irs5sXI72xzl3A5lc+AJA6eGZNanHIDl5Tk66qlVOFUPaf8nvjy8M/YsVSlxZkyjspkd6Zd2UTA2mnk56e2HQ6Mbio7ieloll92n1dNNFGx9CTviFXTJdNMkpp5JrqlinRTm/aIJ3Ed9EliFHXKnqD/zkZrppt4bbvGX0zHDf6A+TDwPQzc665IOnVlKsAVIwQRkEeU9b2bGVUeDGYvdHOuxLn1PPDtSltYsrbcjDkf1B8j6SVNNu0lvDLDdUC+jY/tE6snr8vP5Hzm06bXV2ItiMCj+6fXyPkfDHnOrKtRXs7EKlnckxETQyIiIAiIgGHU6SuwYsRHHk6qw+hmv8R7E8NcFn09aAcy1bNSB6naQPrNmkHXcIov8A31S2jwW321HrsPs5+U0lFPoS1Wyg+UmvQ4z2o0fCKSRp9RdZb0C1mt6x8bGAyPgTNcp4fdZ7lNr5/gqdv0E/Rum4bTWMV01oP5K0X9BJUrPS5ec49Drw7ZdccKLfnJ/hHHuzNnHNPgV0W2Vf+PU4C4/lLsGX9PSdT4TqrbKwbqDTZ4obK7B8mU/riTok9dfB1ZztTqle88EU/LP5x9BERJSoIiIAiJX6njenrfu2tXvPFVyxHx2g4+cyk3sCJqNez2lFOFU4OOpPQz72e4kb9LXqCNpdd23cWxzIxnAz0mvca4bTZZutrS2vczIXXIG7mRz6H/aQ+x/BaqK6gunrXVBSpZFG7mTn2h4YkPFh89y7KnKXDtg6G9yqu9iAoGSWIAA8yZq3E+2GW7rSIbLDyDFTj/CvVvyHxmftH2fs1JqC2YRRtcMTgY6MF8W6j6S04PwSnTLitfaPvO3Nm+fgPQS3Hu4xy+b8Cg8t4RScN7MPawv1zl36ivOQPRscvkOXxm11oFAAAAHIADAA8gJ6iaTm5bmUkjyy5mB6pJiV51RkbKWCveqYzTLEpPJqlKeiySqwru6n0Uyf3UCqRLQme9Ia0zOlUkCuegJZr0ijuaOzJ4SvEyREuRiorkR5PjLkYPT1mq8Q4W2m3vQC2mf97UnvVnwtq9QcHHp9NrkTW8Nqu99AT4MCVcfBhzksJcL8jDWSF2b4wNTVkkd6ns2Y6E+Dj0PX6y4mqVdmrNLcL9NZuH467Tgsp6jf0J8s45jrL/iHEqqK+9uYInLr1JPRQB1PoJmxR4vY6iOepMiU3D+0dd3upYB5sq/oCTLhWBGR0mji1uZPsREwBOe8N0HevqWbQm//AKzUr3h1ITkLSAu0tyA6ToUobOyWmLu4bUoXdrGFOv1tSFmOWYIloUZPkIBVcT4/rEbWvX93Gn0VlSlHqtay1Dp6LnAcWAVsO9bB2tnlkDBJw2dsNQ1791WzU16g6c1Lw7X2NYEsFdtg1aDuUwdxCkEYTmwLezs78CoZL0KErqMG7LvlyK0qBznI9itRy8vMzDf2Z0z2m1kbLOlroLrhS9iY2WPSG7tmG1Tkjqqk9BgClTtBrGDMPu4D627RUA1Wnaa7rVN1rd57XsVN7AC5YD2huwPtPaLVV2WJf3DJTraNLa9VdiZS/T1muwBnbae+vqBBJAUnyzLPi/AA2mamhK/auOoK3PcoZ2tNrlbUO+lt5LK652kDA8JSjsleNHqtOO6D62z9rvuvtFFZoSkslrqX1Fo7vfltmS3UY5gW3CdfrNVUNRWdOlTtYag9djM1QsZarCRYB7aBX6finyXuk0y1VpUg2oiqiqOgVQAo+gn2AZYiIBS9s+JPpeH6nUV/vK6XZOWcNjCnHoTn5TlHZHiS8nJyTzJJySTzJJ8TO08Q0aX1PTYN1diMjjzVgQR9DOGa37OuKaK0rpk+86fJ2MtlasB4B1cjB+GR8Oku6VwcXFvDMN4OjWdpakw7gd0qsbOQI2qpYnHpjM1PhHHn1dneudiMcrVX7KKPAYHU+plr2X7C32V2HX4Q2VWVJUjByveVlGd2HLIDHABPnmcwF1/C7jpdUpR1Jw3Pa48GQ/iU+f8AryktVdcm1Hm/3YOTR33RcRVO7XcSGIUgnOCTgY+cvpyDsLfZr70ZMmitleyzB2+ychAfFiQOXgJ1+U74KEsGRERIQIiIAiIgCIiAIiIAiIgCIiAJyH7YeJOmv0tTEinuXdfIuXw3zAVf6j5zr01jt32Nq4pQEZjXchJptAyUJ94EfiU4GRkdB5SbTzjCxOWxhmqdnuPitevhN07I683V2H8IsIHzUEj8/wA5zXhv2WcTV9j6nTCnPvqbXfHohVRn/F9Z1ngnCk0tC0V5Kr1ZveYn3mb1Ml1Dr/i8synknxESoBERAEREAREQBERAEREARNI4vwZTxTT1d/rBXfVrbbFTiGsVdyPp9m0LZ7CjvX9lcDmOXITLdx20oSagNPXrqNIrLqrRc7DW1U72wvNMMSVLHdgg8jmAblMWo0yWDDorjydQw+hml8L45ftV7wGf73xNF7u5woWg6narLtAcDuwoz5A9ZP4n2uNNNdvdA7+H6rXY3kYNFdD93nbzB77G7w29OcA2iqsKAqgBR0CgAD4Cepp9/aTWq1ifdaNyaZdX/wDqfGw94DWT3Xv5r6+7z9Oe1aO8WVpYBgOquAeoDAEfrAM0REAREQBERAEREAREQBERAEREAhLxag0tqBdWaE37rA42LsJD5Phgg5+EmzjnEq20fB9RegJ0urp1VeoVRnu9QWsSnUAeT4Fb+vdn+KXXH+K6r7xrCLq6rKLEXTizW21AK1dZrJ0q0t95D2M6+JPNV2kZgHSZ4rtVs7WBwSpwQcEdQfI+k0TifaBq01Vf3jbqF4lpKkQuBYK7LdGSqqee0o9nyJkbSJ+0XTV6i5RbxXV13ivUPvCjT6q1VznNeSinIwehB8YB0eJz2ziLDfYdVYNcuvXTppu9ypq+8KiVmjPtb9P+1NhBYbicgDAy8PtuxTqjqLmduJanTlGsJqNI1OprWvu+nIIpDe9y645QDfYiIAiIgCIiAIiIAiIgEO/hqPqKtSc95UlqJg8sWmsvkeP7pfzkVuz9JrNeX2nUrq/eGe8W9bx4e7vUcvKIgGHT9mKUctusZe+vvVHZSitqFcXAYXO0mx2wScE8uXKRE7E0bO7e7UWL92u0id5Yh2UXBFZFwg5gVrhjluXMnlPsQC0t4LUzu5LZfTjTNgjGwFyMcve9s85N0tArrWtc7UVVGeuFAAz9IiAZYiIAiIgCIiAIiIAiIgCIiAIiIB57sY24G3ywMfSeWpUsGKqWHukgEj4HwiIAahCdxVd2MZKjOAcgZ8s84FKgltq7jzJwMkgYBJ+BxEQD73K7t+0b8Y3YG7Hlnrife7HkOueg6+fx5xEA9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4" name="AutoShape 10" descr="data:image/jpeg;base64,/9j/4AAQSkZJRgABAQAAAQABAAD/2wCEAAkGBxIREBUQEhIUFRAWFRQUFBQQERIUFRUYFxQWFxQVFxYZHCogGBsnHBQXITEiJSosLi4uFx8/ODMsNyguLisBCgoKDg0OGxAQGywkICUtLCwsNywsLDQuLSwrLCwsLS0sNCw0LCwvNiwsLC8sLCwsLSwsLCwsLCwsNywsLDYsL//AABEIALcBEwMBIgACEQEDEQH/xAAcAAEAAgMBAQEAAAAAAAAAAAAABAUDBgcCAQj/xAA/EAACAgECAwUFBQUHBAMAAAABAgADEQQSBSExBhNBUWEiMnGBkQcUQqGxIzNSYpJjcoKiwdHwJENT4RUWNP/EABoBAQACAwEAAAAAAAAAAAAAAAADBAECBQb/xAAvEQACAgECAwUIAgMAAAAAAAAAAQIDEQQxEiFBBRNRYXEiMoGRobHR8ELBFCMz/9oADAMBAAIRAxEAPwDotPaPWut11eipeim7UVEDWOL3FFr1sy1mjZuOwkKXHxEtH7UaNVR21CBXqS8EnpU4ylj/AMCHn7TYHI+UptDpNfRVqKKqKt1mo1lld1l/sKt99liMyKpYkBx7PLJGMjrIj9lLqN9VKvbS2nopTGragKaae523KBzrIAOVycs3LoYBuF3FKUW1msULQM3EnlWNgfLeXskH5yvo7UacvqVdtg01qUuz5AZmStht5cyWs2AcySOXUTX+MdntWKNbpaKq3XVUVoljXFQhXTrQysCCx5ICDzzu54xk5uKdntS997qvs/faNZWVv7s2KNEmlsqyBlHG1nB6HC8xzIA2GztJpFrFrXoELmoEkg94FLd1txkPgE7cZ9J70PF67G2l68mx0rCOzFtqBzkFRtbByV58sc5r2l7O3G6q817Ma0ahxbqGusKLorqFZyfZ37nUYXI2gcyZkfhGprvGoStbNusvt7vvArNXbQKwwJ5bgw6HHLPwgF1qe0ekrxvvQEm5VHMljS4S4KoGSVY4IHSe9Bx/S3uK6b67GK712NkMoxllbowG5c4zjIzKLs9wHUV6iq65UG08VZwj7wp1esquqCkgE+yjZOB+cycA4DdSvDlZVH3ai2u3aw5My1gbfMZUwDa4iIAiIgCIiAIiIAiIgCIiAIiIAiIgCIlf2gYjSaggkEU2kEciP2bcxALCJoOv4pqTpNEG09lSnUcNBu7+psg6ikEEK24hs4P97nM+h7YX23KVqZqH1Bo7tNDrtyp3rVC86or3JGQGZcDAz7RIwQN3ic84dxt6Kd4UM66axw1jWHOdcybSN2MYPXGfXHKXPaLtJdRbdVUlbFF4cU7wsMtq9ZZp2DEdAAgIwOpPXpANqiaU/aDXIdRv+6sul1FFVpWu5Tctwpb2AbD3TKt3iX3Efhm6wBERAEREAREQBERAMGp1S1jLePQDqZ40+tD5wOhwcEHBwDgjw5EH5zXu099q2nu1RnCrsFrsiEZ9rLKrEePh4Ca/2Y4hrV1Os/ZaXB1Vfe/9Tdlf+k0wOwdx7fsgHnt5kj1mnFzLDqxFPxOliJF4fZuTPqcSVN0QNYeBERBgREQBERAEREAREQBERAEREAREQBMWqoWxGrYZR1ZGGSMhgQRkdORmWIBBv4VU9VdLKTXU1LoNzDDUsr1HOcnBRTz645yInZjTCwWBXwLTeK++t7kWkkmwVbtgO4lumNxzjPOWN+sVDtPNvIc/rMldwPmPjMZM8Lxkqj2X0pRqzWSjVPSQbLPcdzYwznIO4kgjmPCea+yumBYkWOz/AHcu9t91jN93tN1GSzH3XOeXXxk3iXF6dOB3rhS3urzLN8FHPHrPui4nXb7pP+JSJtwvGTBit4HQ3fZU/t3rst9tvaata1QjnywKk5Dy9ZZREwBERAEREAREQBOc63tvZfqGq07BKUYpvABawqcMRnouc4x8c88Toxn5oWyzh2rt0l4KsjttJ/EpJ2OPMEYMt6WpTbzuYbwdusAsqVrbMnpuwNy588dRM2k7N7GY7lAYhnKL7TkKFBJ89qqM8+QE5zw7jb6hk09XtWOQoA5/EnyAHMnyE63xPTWPQ1dVmxyuA5Gfj8M+fhIbqFGSz1Jo3zjHCZLqrCgKOQHSe5oPDONX6Bxp9UrGr8J6lR5o34l9PD8pvGl1KWoHRgyHoV6TFlTh6EKlkzRESMyJ8Jnh3xMD2yCy+MDZRyZzZMZukR7ZjN059mux1JVUTu+n0XSt76ehdIlr+e5t3RZrbPYaVi3TOlst1a1Pc0dZOiYa7JlBl6E1JciJrB9iIm5gREQBE+MwAyeQHUmaSvbnv7dumRTUDgWWZO/+ZVBGB5Z/KbxhKWwMWu19wLlaRZkPuJtVNp58sEHP/qeuwvE7f/j9Ij0hK10mn22C1WLYqQD2AMjI59eUsdRw82ndlVazPLJ2sfHHiD6TBotNXpkCsUWihAPeOxErX8Tt4KF5/DrK7Uo8mXnwT9pP4HN9dxxruKao25DJc9SqfwpWSigeQ5Z+LGbxo+PqtO3lnz8ZUdvPs7t1V51+hdFuswbK3YhXIAAdGxgEgDIPI9c+cbs12B4i7j753dNA94JYHsYfwrt9lc+eeXlOu5Uygnn4FDmnhnVuF6jvKK7D1ZFb6gGSp5qrCqFUYUAAAeAHICepzWZEREAREQBERAEqeOdm9JrQBqtPXbt90sMOueoVxhgPgZbRMptPKBUcC7MaPRZ+7adKiRgsoJcjyLsSxHpmW8RDbbywR9doa7kNdiBlPgfD1B6g+ompW8L1PD3NumJto6vWeZx6gdf7w5+k3WJvCxx5dDDjkreC8Zq1Sbqz7Q95D7y/7j1k2x5S8X7PKz9/Q3c6gc9y+6394f6/XMrLOO2VsO+TZaOVij3LV/8AJUf4h5eIz5DEdseJf69/DqIvHvGx22SLZbMf3pXUOpBUjII6ESFfdPJa7WODx1OhVXkzWaiR21EiWWyO1040rLLN2XY0lh389LqJS3a9E951XPTcwGfhmZKNYrjKsGHmpBH1Ex3U0s8zbu1sXleokuq6UNdsmU3SWrVTrfPYhnSXldsl1WSnotzJ1Tz0ej1fFhoo2VliDEx1NMWt11VIzZYqD+YgE/AdT8p3oPiXIqvkSZ5ZwBknA8zymqX8VbUkrphqbPDeGWisf4tuT8Osq9P2YtvvK2WFkQ/tHBZgG8a0ZzliPE+EnVS/k8Gjl4Gz9om+86HVVadw1rUXIuxgcO1bBRkdDkicK7I8dCgAnDDkQZ+iNJpUqQV1qFQdAP8AnM+s03tH9luh1dxvHe0WsSznTMoVyerFWUgH1GM+OZLp7oQzGWzMvO5U8K44999NSHLF1I9AvtMfhgGYu1jan7lqtllK1fddQLFspsaw/sn3bXFgC8uXNTg+fSbn2V7Habh4PdB3sIw1tzbnI8hgAKPQAZwM5kriPAktJIO0tncMBlbPXI9ZX1DUpJw2RZpnFJxl1Kjgmp1W0C6yhwVQIKKbK2B/mLWtu8OgE26VvD+ELUcklmHTlgD4CWUijnqa2OOcRERE2IhERAEREAREQBERAEREAREQDDc017jXD2uUr3pA8mrrYD4HAI+OZeXmV95nI1WplVLijuieEFJYZq+h0t+mJXIeknmFPNT/ABAH8xJd9kk6hpW3vPL6vVy1lneTST6tdfU6empUFhbGK62RLLphu1S5I3DIODk+ONxH05yO1mSBnqQPzm0KXyyjo1xTPDae12ZweWfwmzoOmWTbj57sZmLTs3ejOQ3XdkElR4bsDvF54ww3AnIz1myji1lNunrrpcobWU7WoAsA09rbRucEYZQeePd+tJ224iterqRBsNyd445ZUg4I5csnPPHkfOelj2bbPEYNNvl6cv31OZK+Cbyny+pZ1XSdTbItT0HTg5/a+Bz+vnPlDzhdo9nT0klGXPOxPVdG+LaRcV6gKMsQB5sQBMOp7VU1+6DYfTkv9R/0BkbU6UXJsJxzBzjOMf8ArMn8J4TTVzVct/E/Nvl4D5Sx2VZo64ZtcnPPurkvVsoamNnFiOMeJGo1PENV7gFFR/Fgg49CfaPyAlrw7sjSh32lr7PE2Z2/055/MmWlBk1J6mjVOaxFKK8vyUJV435hEAGAAAOgAwB8orrCjAGAPKeokhgREQBERAEREAREQBERAEREAREQBERAEREAT40+z4Zh7Ah3mV2pMsbxK/Uiec7RzhlykqNTKzUGWmoErNQJ5uo6tRqagNtJ5jaC38w2La5/xPYpPnsEk9j+IV34stwVbntOCAPKZbdAFYMpIwehGRj2uXww2P8ACvlNf0nZW8X7dLaorY522A4QeOCOonteytRpZTkrHzaWMr1z8+RW1NN/AuD48/l8uZtHaDjoo1KV1BGVslC+SyEDDYPwb8zMXHOyg1tH3gXlNUntITzU8hlceA5DpIHHuweqNX3mi5LraCd6AFD0BdRknngg4kHg/EdU4CNWyL4sxGPlzyZ2YvT1w73iw03vv8F5lWXe2NQisrCTx/f70yZuCcPvUg3WqQOi1huflkn9MTbNOZrtmp2vkZIUNuA8fZ3n5gIoz/aCbFpxPFdp6i69qdr6cvI61ddVacK0WenMnpq0QqHdVLZChmC7iOoGevWQNOJpP2lajN1VX8NZY/F2x+ifnOdoq+O9I1hT31nBsddoMn1dJ+cuG8a1On/c3WIP4QxK/wBByv5TbOF/ajqq+V1ddy+YzU/1GVP0E9ZppqvkyHUdj3LnBp/T9+Z2SJpPDPtN0VmBZ3lLf2ibl/qTPL4gTa9BxOm9d1Ntdi+dbq31weU6MbIy2ZybdPbV78WiXERNyEREQBERAEREAREQBERAEREAREQBERAEREAi3iV96y1uWQbknG11WcliqRSalJW3pLzU1yuuqnkZxdc2mdSqZSXVz5ofZLDJUsMBlwCPhkYzJ11UiWUS5ptS6pqa6FzKlHhZL4VY2n713utINjMFdqyHBRACQFBzlT9JrlulJHIkegOAfTI5/Qj4y0NM9pRLup7Rd0k0sYNKqYVRaXUqNDw8kjcMKMcjgE4O4AKCQiZwTzJbx6c9hoSfKqZMpqnN1GodjyzV4iuRmoSQeLdjKNW5td7FsIAyrLjAGB7JBn3iXEmoZP2eUPVj4/yjyPxmx8NvS1A6HKn8vMHyMv6PQX1xjqH7stsf2UXq+Gb4Hho0HUfZZZ/2tSp8hbWV/wAyk/pKbWfZ5xGvpUtg/sbVP5PtP5TtlKyRPRU6dSjlmy7Y1EXun6r8YPzfreD6mn97p7kx4tU4X+rGPzkKqwhgyNhh0ZGwR8COc/T2JX67gmmu/e6ep/V6kJ+uMzZ6TwZah270nD5P9+5xThvbriFGALzYv8N4Fg/q5P8AnNs4b9rI5DUaYj+ahg3+R8Y+pmw637OeH2dKmrP9la4/ykkflKHWfZKn/Z1Tj0urV/zUr+kKF8Nnn98xLUdnX+/Hhfpj7G18L7a6DUYC6hVbptuzWc+Q3YB+WZfqwIyOY8x0nGNb9mGuTOw02j+Wwqx+TAD85XVcL4toeaV6qoD/AMO50+apuU/ObK+yPvxIJdnaaz/javR/q+x3a9mAyoBPkTjPz85A0PG6bLDTu2Xj3qbRssHqB0cfzKSPWcs4f9p+tpOy9K7cdQ6mmz5kcv8ALLfW9sOGcRQV6uu2lxzSzG41n+JLEyR4dRibf5EXs/mQvsu6D9uOV4x5/TdnT4nJae1Os0HMX16/RZwtgcF1HgrMMsjf3gQfA+E3LgHbrR6vCh+6tPLu7sKSfJWztb5HPpJI3Rly2ZBboLa1xJZj4r+1uvibRERJSkIiIAiIgCIiAIiIAiIgHxhIOrsVBliB+p+A6n5TPrddXSu+xwq+bePoB1J9BNd/+V1GsJXSp3dPQ32Dn67F8/8AnKaz0/erL2CnwkTi/HxXyWpyTnBsBrGPMKfaI+QmDhQuuHfWHCn3EUYB/mPifTP+0uP/AK6irs5sXI72xzl3A5lc+AJA6eGZNanHIDl5Tk66qlVOFUPaf8nvjy8M/YsVSlxZkyjspkd6Zd2UTA2mnk56e2HQ6Mbio7ieloll92n1dNNFGx9CTviFXTJdNMkpp5JrqlinRTm/aIJ3Ed9EliFHXKnqD/zkZrppt4bbvGX0zHDf6A+TDwPQzc665IOnVlKsAVIwQRkEeU9b2bGVUeDGYvdHOuxLn1PPDtSltYsrbcjDkf1B8j6SVNNu0lvDLDdUC+jY/tE6snr8vP5Hzm06bXV2ItiMCj+6fXyPkfDHnOrKtRXs7EKlnckxETQyIiIAiIgGHU6SuwYsRHHk6qw+hmv8R7E8NcFn09aAcy1bNSB6naQPrNmkHXcIov8A31S2jwW321HrsPs5+U0lFPoS1Wyg+UmvQ4z2o0fCKSRp9RdZb0C1mt6x8bGAyPgTNcp4fdZ7lNr5/gqdv0E/Rum4bTWMV01oP5K0X9BJUrPS5ec49Drw7ZdccKLfnJ/hHHuzNnHNPgV0W2Vf+PU4C4/lLsGX9PSdT4TqrbKwbqDTZ4obK7B8mU/riTok9dfB1ZztTqle88EU/LP5x9BERJSoIiIAiJX6njenrfu2tXvPFVyxHx2g4+cyk3sCJqNez2lFOFU4OOpPQz72e4kb9LXqCNpdd23cWxzIxnAz0mvca4bTZZutrS2vczIXXIG7mRz6H/aQ+x/BaqK6gunrXVBSpZFG7mTn2h4YkPFh89y7KnKXDtg6G9yqu9iAoGSWIAA8yZq3E+2GW7rSIbLDyDFTj/CvVvyHxmftH2fs1JqC2YRRtcMTgY6MF8W6j6S04PwSnTLitfaPvO3Nm+fgPQS3Hu4xy+b8Cg8t4RScN7MPawv1zl36ivOQPRscvkOXxm11oFAAAAHIADAA8gJ6iaTm5bmUkjyy5mB6pJiV51RkbKWCveqYzTLEpPJqlKeiySqwru6n0Uyf3UCqRLQme9Ia0zOlUkCuegJZr0ijuaOzJ4SvEyREuRiorkR5PjLkYPT1mq8Q4W2m3vQC2mf97UnvVnwtq9QcHHp9NrkTW8Nqu99AT4MCVcfBhzksJcL8jDWSF2b4wNTVkkd6ns2Y6E+Dj0PX6y4mqVdmrNLcL9NZuH467Tgsp6jf0J8s45jrL/iHEqqK+9uYInLr1JPRQB1PoJmxR4vY6iOepMiU3D+0dd3upYB5sq/oCTLhWBGR0mji1uZPsREwBOe8N0HevqWbQm//AKzUr3h1ITkLSAu0tyA6ToUobOyWmLu4bUoXdrGFOv1tSFmOWYIloUZPkIBVcT4/rEbWvX93Gn0VlSlHqtay1Dp6LnAcWAVsO9bB2tnlkDBJw2dsNQ1791WzU16g6c1Lw7X2NYEsFdtg1aDuUwdxCkEYTmwLezs78CoZL0KErqMG7LvlyK0qBznI9itRy8vMzDf2Z0z2m1kbLOlroLrhS9iY2WPSG7tmG1Tkjqqk9BgClTtBrGDMPu4D627RUA1Wnaa7rVN1rd57XsVN7AC5YD2huwPtPaLVV2WJf3DJTraNLa9VdiZS/T1muwBnbae+vqBBJAUnyzLPi/AA2mamhK/auOoK3PcoZ2tNrlbUO+lt5LK652kDA8JSjsleNHqtOO6D62z9rvuvtFFZoSkslrqX1Fo7vfltmS3UY5gW3CdfrNVUNRWdOlTtYag9djM1QsZarCRYB7aBX6finyXuk0y1VpUg2oiqiqOgVQAo+gn2AZYiIBS9s+JPpeH6nUV/vK6XZOWcNjCnHoTn5TlHZHiS8nJyTzJJySTzJJ8TO08Q0aX1PTYN1diMjjzVgQR9DOGa37OuKaK0rpk+86fJ2MtlasB4B1cjB+GR8Oku6VwcXFvDMN4OjWdpakw7gd0qsbOQI2qpYnHpjM1PhHHn1dneudiMcrVX7KKPAYHU+plr2X7C32V2HX4Q2VWVJUjByveVlGd2HLIDHABPnmcwF1/C7jpdUpR1Jw3Pa48GQ/iU+f8AryktVdcm1Hm/3YOTR33RcRVO7XcSGIUgnOCTgY+cvpyDsLfZr70ZMmitleyzB2+ychAfFiQOXgJ1+U74KEsGRERIQIiIAiIgCIiAIiIAiIgCIiAJyH7YeJOmv0tTEinuXdfIuXw3zAVf6j5zr01jt32Nq4pQEZjXchJptAyUJ94EfiU4GRkdB5SbTzjCxOWxhmqdnuPitevhN07I683V2H8IsIHzUEj8/wA5zXhv2WcTV9j6nTCnPvqbXfHohVRn/F9Z1ngnCk0tC0V5Kr1ZveYn3mb1Ml1Dr/i8synknxESoBERAEREAREQBERAEREARNI4vwZTxTT1d/rBXfVrbbFTiGsVdyPp9m0LZ7CjvX9lcDmOXITLdx20oSagNPXrqNIrLqrRc7DW1U72wvNMMSVLHdgg8jmAblMWo0yWDDorjydQw+hml8L45ftV7wGf73xNF7u5woWg6narLtAcDuwoz5A9ZP4n2uNNNdvdA7+H6rXY3kYNFdD93nbzB77G7w29OcA2iqsKAqgBR0CgAD4Cepp9/aTWq1ifdaNyaZdX/wDqfGw94DWT3Xv5r6+7z9Oe1aO8WVpYBgOquAeoDAEfrAM0REAREQBERAEREAREQBERAEREAhLxag0tqBdWaE37rA42LsJD5Phgg5+EmzjnEq20fB9RegJ0urp1VeoVRnu9QWsSnUAeT4Fb+vdn+KXXH+K6r7xrCLq6rKLEXTizW21AK1dZrJ0q0t95D2M6+JPNV2kZgHSZ4rtVs7WBwSpwQcEdQfI+k0TifaBq01Vf3jbqF4lpKkQuBYK7LdGSqqee0o9nyJkbSJ+0XTV6i5RbxXV13ivUPvCjT6q1VznNeSinIwehB8YB0eJz2ziLDfYdVYNcuvXTppu9ypq+8KiVmjPtb9P+1NhBYbicgDAy8PtuxTqjqLmduJanTlGsJqNI1OprWvu+nIIpDe9y645QDfYiIAiIgCIiAIiIAiIgEO/hqPqKtSc95UlqJg8sWmsvkeP7pfzkVuz9JrNeX2nUrq/eGe8W9bx4e7vUcvKIgGHT9mKUctusZe+vvVHZSitqFcXAYXO0mx2wScE8uXKRE7E0bO7e7UWL92u0id5Yh2UXBFZFwg5gVrhjluXMnlPsQC0t4LUzu5LZfTjTNgjGwFyMcve9s85N0tArrWtc7UVVGeuFAAz9IiAZYiIAiIgCIiAIiIAiIgCIiAIiIB57sY24G3ywMfSeWpUsGKqWHukgEj4HwiIAahCdxVd2MZKjOAcgZ8s84FKgltq7jzJwMkgYBJ+BxEQD73K7t+0b8Y3YG7Hlnrife7HkOueg6+fx5xEA9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036" name="AutoShape 12" descr="data:image/jpeg;base64,/9j/4AAQSkZJRgABAQAAAQABAAD/2wCEAAkGBxIREBUQEhIUFRAWFRQUFBQQERIUFRUYFxQWFxQVFxYZHCogGBsnHBQXITEiJSosLi4uFx8/ODMsNyguLisBCgoKDg0OGxAQGywkICUtLCwsNywsLDQuLSwrLCwsLS0sNCw0LCwvNiwsLC8sLCwsLSwsLCwsLCwsNywsLDYsL//AABEIALcBEwMBIgACEQEDEQH/xAAcAAEAAgMBAQEAAAAAAAAAAAAABAUDBgcCAQj/xAA/EAACAgECAwUFBQUHBAMAAAABAgADEQQSBSExBhNBUWEiMnGBkQcUQqGxIzNSYpJjcoKiwdHwJENT4RUWNP/EABoBAQACAwEAAAAAAAAAAAAAAAADBAECBQb/xAAvEQACAgECAwUIAgMAAAAAAAAAAQIDEQQxEiFBBRNRYXEiMoGRobHR8ELBFCMz/9oADAMBAAIRAxEAPwDotPaPWut11eipeim7UVEDWOL3FFr1sy1mjZuOwkKXHxEtH7UaNVR21CBXqS8EnpU4ylj/AMCHn7TYHI+UptDpNfRVqKKqKt1mo1lld1l/sKt99liMyKpYkBx7PLJGMjrIj9lLqN9VKvbS2nopTGragKaae523KBzrIAOVycs3LoYBuF3FKUW1msULQM3EnlWNgfLeXskH5yvo7UacvqVdtg01qUuz5AZmStht5cyWs2AcySOXUTX+MdntWKNbpaKq3XVUVoljXFQhXTrQysCCx5ICDzzu54xk5uKdntS997qvs/faNZWVv7s2KNEmlsqyBlHG1nB6HC8xzIA2GztJpFrFrXoELmoEkg94FLd1txkPgE7cZ9J70PF67G2l68mx0rCOzFtqBzkFRtbByV58sc5r2l7O3G6q817Ma0ahxbqGusKLorqFZyfZ37nUYXI2gcyZkfhGprvGoStbNusvt7vvArNXbQKwwJ5bgw6HHLPwgF1qe0ekrxvvQEm5VHMljS4S4KoGSVY4IHSe9Bx/S3uK6b67GK712NkMoxllbowG5c4zjIzKLs9wHUV6iq65UG08VZwj7wp1esquqCkgE+yjZOB+cycA4DdSvDlZVH3ai2u3aw5My1gbfMZUwDa4iIAiIgCIiAIiIAiIgCIiAIiIAiIgCIlf2gYjSaggkEU2kEciP2bcxALCJoOv4pqTpNEG09lSnUcNBu7+psg6ikEEK24hs4P97nM+h7YX23KVqZqH1Bo7tNDrtyp3rVC86or3JGQGZcDAz7RIwQN3ic84dxt6Kd4UM66axw1jWHOdcybSN2MYPXGfXHKXPaLtJdRbdVUlbFF4cU7wsMtq9ZZp2DEdAAgIwOpPXpANqiaU/aDXIdRv+6sul1FFVpWu5Tctwpb2AbD3TKt3iX3Efhm6wBERAEREAREQBERAMGp1S1jLePQDqZ40+tD5wOhwcEHBwDgjw5EH5zXu099q2nu1RnCrsFrsiEZ9rLKrEePh4Ca/2Y4hrV1Os/ZaXB1Vfe/9Tdlf+k0wOwdx7fsgHnt5kj1mnFzLDqxFPxOliJF4fZuTPqcSVN0QNYeBERBgREQBERAEREAREQBERAEREAREQBMWqoWxGrYZR1ZGGSMhgQRkdORmWIBBv4VU9VdLKTXU1LoNzDDUsr1HOcnBRTz645yInZjTCwWBXwLTeK++t7kWkkmwVbtgO4lumNxzjPOWN+sVDtPNvIc/rMldwPmPjMZM8Lxkqj2X0pRqzWSjVPSQbLPcdzYwznIO4kgjmPCea+yumBYkWOz/AHcu9t91jN93tN1GSzH3XOeXXxk3iXF6dOB3rhS3urzLN8FHPHrPui4nXb7pP+JSJtwvGTBit4HQ3fZU/t3rst9tvaata1QjnywKk5Dy9ZZREwBERAEREAREQBOc63tvZfqGq07BKUYpvABawqcMRnouc4x8c88Toxn5oWyzh2rt0l4KsjttJ/EpJ2OPMEYMt6WpTbzuYbwdusAsqVrbMnpuwNy588dRM2k7N7GY7lAYhnKL7TkKFBJ89qqM8+QE5zw7jb6hk09XtWOQoA5/EnyAHMnyE63xPTWPQ1dVmxyuA5Gfj8M+fhIbqFGSz1Jo3zjHCZLqrCgKOQHSe5oPDONX6Bxp9UrGr8J6lR5o34l9PD8pvGl1KWoHRgyHoV6TFlTh6EKlkzRESMyJ8Jnh3xMD2yCy+MDZRyZzZMZukR7ZjN059mux1JVUTu+n0XSt76ehdIlr+e5t3RZrbPYaVi3TOlst1a1Pc0dZOiYa7JlBl6E1JciJrB9iIm5gREQBE+MwAyeQHUmaSvbnv7dumRTUDgWWZO/+ZVBGB5Z/KbxhKWwMWu19wLlaRZkPuJtVNp58sEHP/qeuwvE7f/j9Ij0hK10mn22C1WLYqQD2AMjI59eUsdRw82ndlVazPLJ2sfHHiD6TBotNXpkCsUWihAPeOxErX8Tt4KF5/DrK7Uo8mXnwT9pP4HN9dxxruKao25DJc9SqfwpWSigeQ5Z+LGbxo+PqtO3lnz8ZUdvPs7t1V51+hdFuswbK3YhXIAAdGxgEgDIPI9c+cbs12B4i7j753dNA94JYHsYfwrt9lc+eeXlOu5Uygnn4FDmnhnVuF6jvKK7D1ZFb6gGSp5qrCqFUYUAAAeAHICepzWZEREAREQBERAEqeOdm9JrQBqtPXbt90sMOueoVxhgPgZbRMptPKBUcC7MaPRZ+7adKiRgsoJcjyLsSxHpmW8RDbbywR9doa7kNdiBlPgfD1B6g+ompW8L1PD3NumJto6vWeZx6gdf7w5+k3WJvCxx5dDDjkreC8Zq1Sbqz7Q95D7y/7j1k2x5S8X7PKz9/Q3c6gc9y+6394f6/XMrLOO2VsO+TZaOVij3LV/8AJUf4h5eIz5DEdseJf69/DqIvHvGx22SLZbMf3pXUOpBUjII6ESFfdPJa7WODx1OhVXkzWaiR21EiWWyO1040rLLN2XY0lh389LqJS3a9E951XPTcwGfhmZKNYrjKsGHmpBH1Ex3U0s8zbu1sXleokuq6UNdsmU3SWrVTrfPYhnSXldsl1WSnotzJ1Tz0ej1fFhoo2VliDEx1NMWt11VIzZYqD+YgE/AdT8p3oPiXIqvkSZ5ZwBknA8zymqX8VbUkrphqbPDeGWisf4tuT8Osq9P2YtvvK2WFkQ/tHBZgG8a0ZzliPE+EnVS/k8Gjl4Gz9om+86HVVadw1rUXIuxgcO1bBRkdDkicK7I8dCgAnDDkQZ+iNJpUqQV1qFQdAP8AnM+s03tH9luh1dxvHe0WsSznTMoVyerFWUgH1GM+OZLp7oQzGWzMvO5U8K44999NSHLF1I9AvtMfhgGYu1jan7lqtllK1fddQLFspsaw/sn3bXFgC8uXNTg+fSbn2V7Habh4PdB3sIw1tzbnI8hgAKPQAZwM5kriPAktJIO0tncMBlbPXI9ZX1DUpJw2RZpnFJxl1Kjgmp1W0C6yhwVQIKKbK2B/mLWtu8OgE26VvD+ELUcklmHTlgD4CWUijnqa2OOcRERE2IhERAEREAREQBERAEREAREQDDc017jXD2uUr3pA8mrrYD4HAI+OZeXmV95nI1WplVLijuieEFJYZq+h0t+mJXIeknmFPNT/ABAH8xJd9kk6hpW3vPL6vVy1lneTST6tdfU6empUFhbGK62RLLphu1S5I3DIODk+ONxH05yO1mSBnqQPzm0KXyyjo1xTPDae12ZweWfwmzoOmWTbj57sZmLTs3ejOQ3XdkElR4bsDvF54ww3AnIz1myji1lNunrrpcobWU7WoAsA09rbRucEYZQeePd+tJ224iterqRBsNyd445ZUg4I5csnPPHkfOelj2bbPEYNNvl6cv31OZK+Cbyny+pZ1XSdTbItT0HTg5/a+Bz+vnPlDzhdo9nT0klGXPOxPVdG+LaRcV6gKMsQB5sQBMOp7VU1+6DYfTkv9R/0BkbU6UXJsJxzBzjOMf8ArMn8J4TTVzVct/E/Nvl4D5Sx2VZo64ZtcnPPurkvVsoamNnFiOMeJGo1PENV7gFFR/Fgg49CfaPyAlrw7sjSh32lr7PE2Z2/055/MmWlBk1J6mjVOaxFKK8vyUJV435hEAGAAAOgAwB8orrCjAGAPKeokhgREQBERAEREAREQBERAEREAREQBERAEREAT40+z4Zh7Ah3mV2pMsbxK/Uiec7RzhlykqNTKzUGWmoErNQJ5uo6tRqagNtJ5jaC38w2La5/xPYpPnsEk9j+IV34stwVbntOCAPKZbdAFYMpIwehGRj2uXww2P8ACvlNf0nZW8X7dLaorY522A4QeOCOonteytRpZTkrHzaWMr1z8+RW1NN/AuD48/l8uZtHaDjoo1KV1BGVslC+SyEDDYPwb8zMXHOyg1tH3gXlNUntITzU8hlceA5DpIHHuweqNX3mi5LraCd6AFD0BdRknngg4kHg/EdU4CNWyL4sxGPlzyZ2YvT1w73iw03vv8F5lWXe2NQisrCTx/f70yZuCcPvUg3WqQOi1huflkn9MTbNOZrtmp2vkZIUNuA8fZ3n5gIoz/aCbFpxPFdp6i69qdr6cvI61ddVacK0WenMnpq0QqHdVLZChmC7iOoGevWQNOJpP2lajN1VX8NZY/F2x+ifnOdoq+O9I1hT31nBsddoMn1dJ+cuG8a1On/c3WIP4QxK/wBByv5TbOF/ajqq+V1ddy+YzU/1GVP0E9ZppqvkyHUdj3LnBp/T9+Z2SJpPDPtN0VmBZ3lLf2ibl/qTPL4gTa9BxOm9d1Ntdi+dbq31weU6MbIy2ZybdPbV78WiXERNyEREQBERAEREAREQBERAEREAREQBERAEREAi3iV96y1uWQbknG11WcliqRSalJW3pLzU1yuuqnkZxdc2mdSqZSXVz5ofZLDJUsMBlwCPhkYzJ11UiWUS5ptS6pqa6FzKlHhZL4VY2n713utINjMFdqyHBRACQFBzlT9JrlulJHIkegOAfTI5/Qj4y0NM9pRLup7Rd0k0sYNKqYVRaXUqNDw8kjcMKMcjgE4O4AKCQiZwTzJbx6c9hoSfKqZMpqnN1GodjyzV4iuRmoSQeLdjKNW5td7FsIAyrLjAGB7JBn3iXEmoZP2eUPVj4/yjyPxmx8NvS1A6HKn8vMHyMv6PQX1xjqH7stsf2UXq+Gb4Hho0HUfZZZ/2tSp8hbWV/wAyk/pKbWfZ5xGvpUtg/sbVP5PtP5TtlKyRPRU6dSjlmy7Y1EXun6r8YPzfreD6mn97p7kx4tU4X+rGPzkKqwhgyNhh0ZGwR8COc/T2JX67gmmu/e6ep/V6kJ+uMzZ6TwZah270nD5P9+5xThvbriFGALzYv8N4Fg/q5P8AnNs4b9rI5DUaYj+ahg3+R8Y+pmw637OeH2dKmrP9la4/ykkflKHWfZKn/Z1Tj0urV/zUr+kKF8Nnn98xLUdnX+/Hhfpj7G18L7a6DUYC6hVbptuzWc+Q3YB+WZfqwIyOY8x0nGNb9mGuTOw02j+Wwqx+TAD85XVcL4toeaV6qoD/AMO50+apuU/ObK+yPvxIJdnaaz/javR/q+x3a9mAyoBPkTjPz85A0PG6bLDTu2Xj3qbRssHqB0cfzKSPWcs4f9p+tpOy9K7cdQ6mmz5kcv8ALLfW9sOGcRQV6uu2lxzSzG41n+JLEyR4dRibf5EXs/mQvsu6D9uOV4x5/TdnT4nJae1Os0HMX16/RZwtgcF1HgrMMsjf3gQfA+E3LgHbrR6vCh+6tPLu7sKSfJWztb5HPpJI3Rly2ZBboLa1xJZj4r+1uvibRERJSkIiIAiIgCIiAIiIAiIgHxhIOrsVBliB+p+A6n5TPrddXSu+xwq+bePoB1J9BNd/+V1GsJXSp3dPQ32Dn67F8/8AnKaz0/erL2CnwkTi/HxXyWpyTnBsBrGPMKfaI+QmDhQuuHfWHCn3EUYB/mPifTP+0uP/AK6irs5sXI72xzl3A5lc+AJA6eGZNanHIDl5Tk66qlVOFUPaf8nvjy8M/YsVSlxZkyjspkd6Zd2UTA2mnk56e2HQ6Mbio7ieloll92n1dNNFGx9CTviFXTJdNMkpp5JrqlinRTm/aIJ3Ed9EliFHXKnqD/zkZrppt4bbvGX0zHDf6A+TDwPQzc665IOnVlKsAVIwQRkEeU9b2bGVUeDGYvdHOuxLn1PPDtSltYsrbcjDkf1B8j6SVNNu0lvDLDdUC+jY/tE6snr8vP5Hzm06bXV2ItiMCj+6fXyPkfDHnOrKtRXs7EKlnckxETQyIiIAiIgGHU6SuwYsRHHk6qw+hmv8R7E8NcFn09aAcy1bNSB6naQPrNmkHXcIov8A31S2jwW321HrsPs5+U0lFPoS1Wyg+UmvQ4z2o0fCKSRp9RdZb0C1mt6x8bGAyPgTNcp4fdZ7lNr5/gqdv0E/Rum4bTWMV01oP5K0X9BJUrPS5ec49Drw7ZdccKLfnJ/hHHuzNnHNPgV0W2Vf+PU4C4/lLsGX9PSdT4TqrbKwbqDTZ4obK7B8mU/riTok9dfB1ZztTqle88EU/LP5x9BERJSoIiIAiJX6njenrfu2tXvPFVyxHx2g4+cyk3sCJqNez2lFOFU4OOpPQz72e4kb9LXqCNpdd23cWxzIxnAz0mvca4bTZZutrS2vczIXXIG7mRz6H/aQ+x/BaqK6gunrXVBSpZFG7mTn2h4YkPFh89y7KnKXDtg6G9yqu9iAoGSWIAA8yZq3E+2GW7rSIbLDyDFTj/CvVvyHxmftH2fs1JqC2YRRtcMTgY6MF8W6j6S04PwSnTLitfaPvO3Nm+fgPQS3Hu4xy+b8Cg8t4RScN7MPawv1zl36ivOQPRscvkOXxm11oFAAAAHIADAA8gJ6iaTm5bmUkjyy5mB6pJiV51RkbKWCveqYzTLEpPJqlKeiySqwru6n0Uyf3UCqRLQme9Ia0zOlUkCuegJZr0ijuaOzJ4SvEyREuRiorkR5PjLkYPT1mq8Q4W2m3vQC2mf97UnvVnwtq9QcHHp9NrkTW8Nqu99AT4MCVcfBhzksJcL8jDWSF2b4wNTVkkd6ns2Y6E+Dj0PX6y4mqVdmrNLcL9NZuH467Tgsp6jf0J8s45jrL/iHEqqK+9uYInLr1JPRQB1PoJmxR4vY6iOepMiU3D+0dd3upYB5sq/oCTLhWBGR0mji1uZPsREwBOe8N0HevqWbQm//AKzUr3h1ITkLSAu0tyA6ToUobOyWmLu4bUoXdrGFOv1tSFmOWYIloUZPkIBVcT4/rEbWvX93Gn0VlSlHqtay1Dp6LnAcWAVsO9bB2tnlkDBJw2dsNQ1791WzU16g6c1Lw7X2NYEsFdtg1aDuUwdxCkEYTmwLezs78CoZL0KErqMG7LvlyK0qBznI9itRy8vMzDf2Z0z2m1kbLOlroLrhS9iY2WPSG7tmG1Tkjqqk9BgClTtBrGDMPu4D627RUA1Wnaa7rVN1rd57XsVN7AC5YD2huwPtPaLVV2WJf3DJTraNLa9VdiZS/T1muwBnbae+vqBBJAUnyzLPi/AA2mamhK/auOoK3PcoZ2tNrlbUO+lt5LK652kDA8JSjsleNHqtOO6D62z9rvuvtFFZoSkslrqX1Fo7vfltmS3UY5gW3CdfrNVUNRWdOlTtYag9djM1QsZarCRYB7aBX6finyXuk0y1VpUg2oiqiqOgVQAo+gn2AZYiIBS9s+JPpeH6nUV/vK6XZOWcNjCnHoTn5TlHZHiS8nJyTzJJySTzJJ8TO08Q0aX1PTYN1diMjjzVgQR9DOGa37OuKaK0rpk+86fJ2MtlasB4B1cjB+GR8Oku6VwcXFvDMN4OjWdpakw7gd0qsbOQI2qpYnHpjM1PhHHn1dneudiMcrVX7KKPAYHU+plr2X7C32V2HX4Q2VWVJUjByveVlGd2HLIDHABPnmcwF1/C7jpdUpR1Jw3Pa48GQ/iU+f8AryktVdcm1Hm/3YOTR33RcRVO7XcSGIUgnOCTgY+cvpyDsLfZr70ZMmitleyzB2+ychAfFiQOXgJ1+U74KEsGRERIQIiIAiIgCIiAIiIAiIgCIiAJyH7YeJOmv0tTEinuXdfIuXw3zAVf6j5zr01jt32Nq4pQEZjXchJptAyUJ94EfiU4GRkdB5SbTzjCxOWxhmqdnuPitevhN07I683V2H8IsIHzUEj8/wA5zXhv2WcTV9j6nTCnPvqbXfHohVRn/F9Z1ngnCk0tC0V5Kr1ZveYn3mb1Ml1Dr/i8synknxESoBERAEREAREQBERAEREARNI4vwZTxTT1d/rBXfVrbbFTiGsVdyPp9m0LZ7CjvX9lcDmOXITLdx20oSagNPXrqNIrLqrRc7DW1U72wvNMMSVLHdgg8jmAblMWo0yWDDorjydQw+hml8L45ftV7wGf73xNF7u5woWg6narLtAcDuwoz5A9ZP4n2uNNNdvdA7+H6rXY3kYNFdD93nbzB77G7w29OcA2iqsKAqgBR0CgAD4Cepp9/aTWq1ifdaNyaZdX/wDqfGw94DWT3Xv5r6+7z9Oe1aO8WVpYBgOquAeoDAEfrAM0REAREQBERAEREAREQBERAEREAhLxag0tqBdWaE37rA42LsJD5Phgg5+EmzjnEq20fB9RegJ0urp1VeoVRnu9QWsSnUAeT4Fb+vdn+KXXH+K6r7xrCLq6rKLEXTizW21AK1dZrJ0q0t95D2M6+JPNV2kZgHSZ4rtVs7WBwSpwQcEdQfI+k0TifaBq01Vf3jbqF4lpKkQuBYK7LdGSqqee0o9nyJkbSJ+0XTV6i5RbxXV13ivUPvCjT6q1VznNeSinIwehB8YB0eJz2ziLDfYdVYNcuvXTppu9ypq+8KiVmjPtb9P+1NhBYbicgDAy8PtuxTqjqLmduJanTlGsJqNI1OprWvu+nIIpDe9y645QDfYiIAiIgCIiAIiIAiIgEO/hqPqKtSc95UlqJg8sWmsvkeP7pfzkVuz9JrNeX2nUrq/eGe8W9bx4e7vUcvKIgGHT9mKUctusZe+vvVHZSitqFcXAYXO0mx2wScE8uXKRE7E0bO7e7UWL92u0id5Yh2UXBFZFwg5gVrhjluXMnlPsQC0t4LUzu5LZfTjTNgjGwFyMcve9s85N0tArrWtc7UVVGeuFAAz9IiAZYiIAiIgCIiAIiIAiIgCIiAIiIB57sY24G3ywMfSeWpUsGKqWHukgEj4HwiIAahCdxVd2MZKjOAcgZ8s84FKgltq7jzJwMkgYBJ+BxEQD73K7t+0b8Y3YG7Hlnrife7HkOueg6+fx5xEA9REQBERAEREAREQ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38" name="Picture 14" descr="C:\Users\Conor\Downloads\n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340768"/>
            <a:ext cx="7454499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Where does Nuclear Fusion</a:t>
            </a:r>
            <a:br>
              <a:rPr lang="en-IE" dirty="0" smtClean="0"/>
            </a:br>
            <a:r>
              <a:rPr lang="en-IE" dirty="0" smtClean="0"/>
              <a:t>Happen?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IE" dirty="0" smtClean="0"/>
              <a:t>Although you can create nuclear fusion through a particle accelerator, at the moment it’s really just used for studying purposes, so what actually uses nuclear fusion for energy?</a:t>
            </a:r>
          </a:p>
          <a:p>
            <a:r>
              <a:rPr lang="en-IE" dirty="0" smtClean="0"/>
              <a:t> All active stars use nuclear fusion to prevent them from collapsing in on themselves.</a:t>
            </a:r>
          </a:p>
          <a:p>
            <a:r>
              <a:rPr lang="en-IE" dirty="0" smtClean="0"/>
              <a:t>When a star reaches the end of it’s life span, it will shrink into a white dwarf or turn into a black hole.  This depends on it’s mass, if the star is less than 1.4 of the mass than our sun, it will turn into a white dwarf, and if it is more than 1.4 of the mass of our sun, it will turn into a black hole.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Nuclear Fusion Inside The Sun</a:t>
            </a:r>
            <a:endParaRPr lang="en-IE" dirty="0"/>
          </a:p>
        </p:txBody>
      </p:sp>
      <p:pic>
        <p:nvPicPr>
          <p:cNvPr id="17410" name="Picture 2" descr="C:\Users\Conor\Downloads\sun_equilibriu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7070765" cy="501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Recent Nuclear Fusion Study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A team of scientists in California have recently announced that one of their experiments has yielded more energy out of the fusion than was originally used to create the reaction.</a:t>
            </a:r>
          </a:p>
          <a:p>
            <a:endParaRPr lang="en-IE" dirty="0"/>
          </a:p>
        </p:txBody>
      </p:sp>
      <p:pic>
        <p:nvPicPr>
          <p:cNvPr id="18434" name="Picture 2" descr="C:\Users\Conor\Downloads\fusion-energy-power-ignition.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645024"/>
            <a:ext cx="3995936" cy="321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When was Nuclear Fusion Discovered?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Nuclear Fusion was discovered in 1929 by a group of two scientists, </a:t>
            </a:r>
            <a:r>
              <a:rPr lang="en-IE" dirty="0" err="1" smtClean="0"/>
              <a:t>Atkinsons</a:t>
            </a:r>
            <a:r>
              <a:rPr lang="en-IE" dirty="0" smtClean="0"/>
              <a:t> and </a:t>
            </a:r>
            <a:r>
              <a:rPr lang="en-IE" dirty="0" err="1" smtClean="0"/>
              <a:t>Houtermans</a:t>
            </a:r>
            <a:r>
              <a:rPr lang="en-IE" dirty="0" smtClean="0"/>
              <a:t>. </a:t>
            </a:r>
          </a:p>
          <a:p>
            <a:r>
              <a:rPr lang="en-IE" dirty="0" smtClean="0"/>
              <a:t>They discovered that energy could be created through fusing nuclei together.</a:t>
            </a:r>
          </a:p>
          <a:p>
            <a:r>
              <a:rPr lang="en-IE" dirty="0" smtClean="0"/>
              <a:t>There have since been discoveries made by scientists such as Hans </a:t>
            </a:r>
            <a:r>
              <a:rPr lang="en-IE" dirty="0" err="1" smtClean="0"/>
              <a:t>Bethi</a:t>
            </a:r>
            <a:r>
              <a:rPr lang="en-IE" dirty="0" smtClean="0"/>
              <a:t>, </a:t>
            </a:r>
            <a:r>
              <a:rPr lang="en-IE" dirty="0" smtClean="0"/>
              <a:t>Mark Oliphant</a:t>
            </a:r>
            <a:r>
              <a:rPr lang="en-IE" dirty="0" smtClean="0"/>
              <a:t>, </a:t>
            </a:r>
            <a:r>
              <a:rPr lang="en-IE" dirty="0" smtClean="0"/>
              <a:t>and </a:t>
            </a:r>
            <a:r>
              <a:rPr lang="en-IE" dirty="0" err="1" smtClean="0"/>
              <a:t>Enrico</a:t>
            </a:r>
            <a:r>
              <a:rPr lang="en-IE" dirty="0" smtClean="0"/>
              <a:t> Fermi</a:t>
            </a:r>
            <a:r>
              <a:rPr lang="en-IE" dirty="0" smtClean="0"/>
              <a:t>.</a:t>
            </a:r>
          </a:p>
          <a:p>
            <a:pPr>
              <a:buNone/>
            </a:pP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End.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E" dirty="0" smtClean="0"/>
              <a:t>I hope you liked my presentation, if there is things that I haven’t explained enough or haven’t explained at all, feel free to ask for a brief explanation!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1450</TotalTime>
  <Words>398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Nuclear Fusion</vt:lpstr>
      <vt:lpstr>What is an atom?</vt:lpstr>
      <vt:lpstr>The Process of Nuclear Fusion</vt:lpstr>
      <vt:lpstr>The Process of Nuclear Fusion</vt:lpstr>
      <vt:lpstr>Where does Nuclear Fusion Happen?</vt:lpstr>
      <vt:lpstr>Nuclear Fusion Inside The Sun</vt:lpstr>
      <vt:lpstr>Recent Nuclear Fusion Study</vt:lpstr>
      <vt:lpstr>When was Nuclear Fusion Discovered?</vt:lpstr>
      <vt:lpstr>The End.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Fusion</dc:title>
  <dc:creator>Conor</dc:creator>
  <cp:lastModifiedBy>Conor</cp:lastModifiedBy>
  <cp:revision>67</cp:revision>
  <dcterms:created xsi:type="dcterms:W3CDTF">2014-02-13T19:31:46Z</dcterms:created>
  <dcterms:modified xsi:type="dcterms:W3CDTF">2014-02-16T20:41:31Z</dcterms:modified>
</cp:coreProperties>
</file>