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416C-EAB5-4AAC-94AB-7F677426EEEC}" type="datetimeFigureOut">
              <a:rPr lang="en-US" smtClean="0"/>
              <a:pPr/>
              <a:t>2/12/2014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D730A-F842-46AB-A362-65BAB63C6629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B93F-7CFE-43BE-A344-AB002CC5F0AB}" type="datetimeFigureOut">
              <a:rPr lang="en-US" smtClean="0"/>
              <a:pPr/>
              <a:t>2/12/2014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5171-26B6-47E7-8CAF-91D2B8EC27C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B93F-7CFE-43BE-A344-AB002CC5F0AB}" type="datetimeFigureOut">
              <a:rPr lang="en-US" smtClean="0"/>
              <a:pPr/>
              <a:t>2/12/2014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5171-26B6-47E7-8CAF-91D2B8EC27C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B93F-7CFE-43BE-A344-AB002CC5F0AB}" type="datetimeFigureOut">
              <a:rPr lang="en-US" smtClean="0"/>
              <a:pPr/>
              <a:t>2/12/2014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5171-26B6-47E7-8CAF-91D2B8EC27C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B93F-7CFE-43BE-A344-AB002CC5F0AB}" type="datetimeFigureOut">
              <a:rPr lang="en-US" smtClean="0"/>
              <a:pPr/>
              <a:t>2/12/2014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5171-26B6-47E7-8CAF-91D2B8EC27C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B93F-7CFE-43BE-A344-AB002CC5F0AB}" type="datetimeFigureOut">
              <a:rPr lang="en-US" smtClean="0"/>
              <a:pPr/>
              <a:t>2/12/2014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5171-26B6-47E7-8CAF-91D2B8EC27C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B93F-7CFE-43BE-A344-AB002CC5F0AB}" type="datetimeFigureOut">
              <a:rPr lang="en-US" smtClean="0"/>
              <a:pPr/>
              <a:t>2/12/2014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5171-26B6-47E7-8CAF-91D2B8EC27C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B93F-7CFE-43BE-A344-AB002CC5F0AB}" type="datetimeFigureOut">
              <a:rPr lang="en-US" smtClean="0"/>
              <a:pPr/>
              <a:t>2/12/2014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5171-26B6-47E7-8CAF-91D2B8EC27C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B93F-7CFE-43BE-A344-AB002CC5F0AB}" type="datetimeFigureOut">
              <a:rPr lang="en-US" smtClean="0"/>
              <a:pPr/>
              <a:t>2/12/2014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5171-26B6-47E7-8CAF-91D2B8EC27C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B93F-7CFE-43BE-A344-AB002CC5F0AB}" type="datetimeFigureOut">
              <a:rPr lang="en-US" smtClean="0"/>
              <a:pPr/>
              <a:t>2/12/2014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5171-26B6-47E7-8CAF-91D2B8EC27C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B93F-7CFE-43BE-A344-AB002CC5F0AB}" type="datetimeFigureOut">
              <a:rPr lang="en-US" smtClean="0"/>
              <a:pPr/>
              <a:t>2/12/2014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5171-26B6-47E7-8CAF-91D2B8EC27C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B93F-7CFE-43BE-A344-AB002CC5F0AB}" type="datetimeFigureOut">
              <a:rPr lang="en-US" smtClean="0"/>
              <a:pPr/>
              <a:t>2/12/2014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5171-26B6-47E7-8CAF-91D2B8EC27C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now Leopard Background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B93F-7CFE-43BE-A344-AB002CC5F0AB}" type="datetimeFigureOut">
              <a:rPr lang="en-US" smtClean="0"/>
              <a:pPr/>
              <a:t>2/12/2014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35171-26B6-47E7-8CAF-91D2B8EC27CA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d1W_818gP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vid\Documents\Rebecca's%20projects\Snow%20Leopard\Adopt%20a%20wild%20snow%20leopard%20-%20WWF-UK_BestAvailable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5400" dirty="0" smtClean="0"/>
              <a:t>Snow Leopards</a:t>
            </a:r>
            <a:endParaRPr lang="en-IE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sz="2000" dirty="0" smtClean="0"/>
              <a:t>By Rebecca Keane</a:t>
            </a:r>
          </a:p>
          <a:p>
            <a:endParaRPr lang="en-IE" sz="2000" dirty="0"/>
          </a:p>
          <a:p>
            <a:r>
              <a:rPr lang="en-IE" sz="2000" dirty="0" smtClean="0"/>
              <a:t>February 2004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dirty="0" smtClean="0"/>
              <a:t>Where they live - Habitat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6686568" cy="4525963"/>
          </a:xfrm>
        </p:spPr>
        <p:txBody>
          <a:bodyPr>
            <a:normAutofit fontScale="85000" lnSpcReduction="20000"/>
          </a:bodyPr>
          <a:lstStyle/>
          <a:p>
            <a:r>
              <a:rPr lang="en-IE" dirty="0" smtClean="0"/>
              <a:t>Mountains of central Asia</a:t>
            </a:r>
          </a:p>
          <a:p>
            <a:pPr lvl="1"/>
            <a:r>
              <a:rPr lang="en-IE" sz="1600" dirty="0" smtClean="0"/>
              <a:t>Siberia, China, India, Mongolia, Nepal &amp; Russia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Prefer steep terrain, cliffs, rocky outcrops, ravines etc.</a:t>
            </a:r>
          </a:p>
          <a:p>
            <a:r>
              <a:rPr lang="en-IE" dirty="0" smtClean="0"/>
              <a:t>Pop. 4,000 to 6,500</a:t>
            </a:r>
          </a:p>
          <a:p>
            <a:pPr lvl="1"/>
            <a:r>
              <a:rPr lang="en-IE" dirty="0" smtClean="0"/>
              <a:t>China 2000</a:t>
            </a:r>
          </a:p>
          <a:p>
            <a:pPr lvl="1"/>
            <a:r>
              <a:rPr lang="en-IE" dirty="0" smtClean="0"/>
              <a:t>In Nepal 300</a:t>
            </a:r>
          </a:p>
          <a:p>
            <a:endParaRPr lang="en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714884"/>
            <a:ext cx="2786082" cy="201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image001.png"/>
          <p:cNvPicPr>
            <a:picLocks noChangeAspect="1"/>
          </p:cNvPicPr>
          <p:nvPr/>
        </p:nvPicPr>
        <p:blipFill>
          <a:blip r:embed="rId3"/>
          <a:srcRect l="4162" t="4100"/>
          <a:stretch>
            <a:fillRect/>
          </a:stretch>
        </p:blipFill>
        <p:spPr>
          <a:xfrm>
            <a:off x="1714480" y="2143116"/>
            <a:ext cx="1645180" cy="1670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502" cy="1143000"/>
          </a:xfrm>
        </p:spPr>
        <p:txBody>
          <a:bodyPr/>
          <a:lstStyle/>
          <a:p>
            <a:r>
              <a:rPr lang="en-IE" dirty="0" smtClean="0"/>
              <a:t>Physical Features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785926"/>
            <a:ext cx="4286280" cy="4525963"/>
          </a:xfrm>
        </p:spPr>
        <p:txBody>
          <a:bodyPr>
            <a:normAutofit/>
          </a:bodyPr>
          <a:lstStyle/>
          <a:p>
            <a:r>
              <a:rPr lang="en-IE" dirty="0" smtClean="0"/>
              <a:t>Adult around 120 to 150 cm long</a:t>
            </a:r>
          </a:p>
          <a:p>
            <a:r>
              <a:rPr lang="en-IE" dirty="0" smtClean="0"/>
              <a:t>Tails 90cm long</a:t>
            </a:r>
          </a:p>
          <a:p>
            <a:r>
              <a:rPr lang="en-IE" dirty="0" smtClean="0"/>
              <a:t>Males 30 % bigger</a:t>
            </a:r>
          </a:p>
          <a:p>
            <a:r>
              <a:rPr lang="en-IE" dirty="0" smtClean="0"/>
              <a:t>Feet are natural snow shoes</a:t>
            </a:r>
          </a:p>
          <a:p>
            <a:r>
              <a:rPr lang="en-IE" dirty="0" smtClean="0"/>
              <a:t>When they sleep wrap tail around like a scarf</a:t>
            </a:r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14488"/>
            <a:ext cx="4286280" cy="47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64" cy="1143000"/>
          </a:xfrm>
        </p:spPr>
        <p:txBody>
          <a:bodyPr/>
          <a:lstStyle/>
          <a:p>
            <a:r>
              <a:rPr lang="en-IE" dirty="0" smtClean="0"/>
              <a:t>Diet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2254" cy="4525963"/>
          </a:xfrm>
        </p:spPr>
        <p:txBody>
          <a:bodyPr/>
          <a:lstStyle/>
          <a:p>
            <a:r>
              <a:rPr lang="en-IE" dirty="0" smtClean="0"/>
              <a:t>Their main prey- Himalayas blue sheep , ibex and musk deer</a:t>
            </a:r>
          </a:p>
          <a:p>
            <a:r>
              <a:rPr lang="en-IE" dirty="0" smtClean="0"/>
              <a:t>They catch prey by pouncing from  as far as 15 metres away </a:t>
            </a:r>
          </a:p>
          <a:p>
            <a:endParaRPr lang="en-IE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143380"/>
            <a:ext cx="4357687" cy="151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929066"/>
            <a:ext cx="32680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</p:spPr>
        <p:txBody>
          <a:bodyPr/>
          <a:lstStyle/>
          <a:p>
            <a:r>
              <a:rPr lang="en-IE" dirty="0" smtClean="0"/>
              <a:t>Breeding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2254" cy="4525963"/>
          </a:xfrm>
        </p:spPr>
        <p:txBody>
          <a:bodyPr/>
          <a:lstStyle/>
          <a:p>
            <a:r>
              <a:rPr lang="en-IE" dirty="0" smtClean="0"/>
              <a:t>The mating season is between January and  May</a:t>
            </a:r>
          </a:p>
          <a:p>
            <a:r>
              <a:rPr lang="en-IE" dirty="0" smtClean="0"/>
              <a:t>Cubs are born in late spring or early summer</a:t>
            </a:r>
          </a:p>
          <a:p>
            <a:r>
              <a:rPr lang="en-IE" dirty="0" smtClean="0"/>
              <a:t>Maybe 1-4 cubs in a litter but it is most likely that their will be 2-3</a:t>
            </a:r>
          </a:p>
          <a:p>
            <a:r>
              <a:rPr lang="en-IE" dirty="0" smtClean="0"/>
              <a:t>Cubs leave their mum at 18-22 months </a:t>
            </a:r>
            <a:endParaRPr lang="en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286388"/>
            <a:ext cx="16430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071934" y="642939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100" dirty="0" smtClean="0">
                <a:hlinkClick r:id="rId3"/>
              </a:rPr>
              <a:t>http://www.youtube.com/watch?v=bd1W_818gPk</a:t>
            </a:r>
            <a:endParaRPr lang="en-IE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Conservation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Listed as Endangered Species</a:t>
            </a:r>
          </a:p>
          <a:p>
            <a:r>
              <a:rPr lang="en-IE" dirty="0" smtClean="0"/>
              <a:t>Illegal to hunt or trade</a:t>
            </a:r>
          </a:p>
          <a:p>
            <a:r>
              <a:rPr lang="en-IE" dirty="0" smtClean="0"/>
              <a:t>Natural prey is disappearing</a:t>
            </a:r>
          </a:p>
          <a:p>
            <a:endParaRPr lang="en-IE" dirty="0" smtClean="0"/>
          </a:p>
          <a:p>
            <a:pPr>
              <a:buNone/>
            </a:pPr>
            <a:r>
              <a:rPr lang="en-IE" dirty="0" smtClean="0"/>
              <a:t>What can we do?</a:t>
            </a:r>
          </a:p>
          <a:p>
            <a:r>
              <a:rPr lang="en-IE" dirty="0" smtClean="0"/>
              <a:t>Raise awareness about their plight</a:t>
            </a:r>
          </a:p>
          <a:p>
            <a:r>
              <a:rPr lang="en-IE" dirty="0" smtClean="0"/>
              <a:t>Adopt a snow leopard (like mine  </a:t>
            </a:r>
            <a:r>
              <a:rPr lang="en-IE" dirty="0" smtClean="0">
                <a:sym typeface="Wingdings" pitchFamily="2" charset="2"/>
              </a:rPr>
              <a:t> )</a:t>
            </a:r>
            <a:endParaRPr lang="en-IE" dirty="0"/>
          </a:p>
        </p:txBody>
      </p:sp>
      <p:sp>
        <p:nvSpPr>
          <p:cNvPr id="8" name="Action Button: Forward or Next 7">
            <a:hlinkClick r:id="rId2" action="ppaction://hlinksldjump" highlightClick="1"/>
          </p:cNvPr>
          <p:cNvSpPr/>
          <p:nvPr/>
        </p:nvSpPr>
        <p:spPr>
          <a:xfrm>
            <a:off x="1214414" y="6000768"/>
            <a:ext cx="785818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Adopt a Snow Leopard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Adopt a wild snow leopard - WWF-UK_BestAvailabl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1357298"/>
            <a:ext cx="6953299" cy="5214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107154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>
                    <a:lumMod val="75000"/>
                  </a:schemeClr>
                </a:solidFill>
              </a:rPr>
              <a:t>Click to play..</a:t>
            </a:r>
            <a:endParaRPr lang="en-IE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Thank you...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85860"/>
            <a:ext cx="8229600" cy="4525963"/>
          </a:xfrm>
        </p:spPr>
        <p:txBody>
          <a:bodyPr/>
          <a:lstStyle/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pPr lvl="3">
              <a:buNone/>
            </a:pPr>
            <a:r>
              <a:rPr lang="en-IE" sz="4000" dirty="0" smtClean="0"/>
              <a:t>			Questions ?</a:t>
            </a:r>
            <a:endParaRPr lang="en-IE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191</Words>
  <Application>Microsoft Office PowerPoint</Application>
  <PresentationFormat>On-screen Show (4:3)</PresentationFormat>
  <Paragraphs>45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Snow Leopards</vt:lpstr>
      <vt:lpstr>Where they live - Habitat</vt:lpstr>
      <vt:lpstr>Physical Features</vt:lpstr>
      <vt:lpstr>Diet</vt:lpstr>
      <vt:lpstr>Breeding</vt:lpstr>
      <vt:lpstr>Conservation</vt:lpstr>
      <vt:lpstr>Adopt a Snow Leopard</vt:lpstr>
      <vt:lpstr>Thank you...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Snow Leopards</dc:title>
  <dc:creator>David</dc:creator>
  <cp:lastModifiedBy>David</cp:lastModifiedBy>
  <cp:revision>38</cp:revision>
  <dcterms:created xsi:type="dcterms:W3CDTF">2014-02-04T20:09:39Z</dcterms:created>
  <dcterms:modified xsi:type="dcterms:W3CDTF">2014-02-12T08:10:00Z</dcterms:modified>
</cp:coreProperties>
</file>