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72497-7EDC-42AF-BA68-1D8A947AFC25}" type="datetimeFigureOut">
              <a:rPr lang="en-IE" smtClean="0"/>
              <a:t>28/01/2014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B4A00-1AA7-44FC-9B0F-3F9379A1AC21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200800" cy="1656183"/>
          </a:xfrm>
        </p:spPr>
        <p:txBody>
          <a:bodyPr>
            <a:normAutofit/>
          </a:bodyPr>
          <a:lstStyle/>
          <a:p>
            <a:r>
              <a:rPr lang="en-IE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Spain </a:t>
            </a:r>
            <a:r>
              <a:rPr lang="en-IE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TOURISM</a:t>
            </a:r>
            <a:endParaRPr lang="en-IE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552728" cy="4248472"/>
          </a:xfrm>
        </p:spPr>
        <p:txBody>
          <a:bodyPr>
            <a:normAutofit/>
          </a:bodyPr>
          <a:lstStyle/>
          <a:p>
            <a:endParaRPr lang="en-IE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Spain TOURISM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 </dc:title>
  <dc:creator>user</dc:creator>
  <cp:lastModifiedBy>user</cp:lastModifiedBy>
  <cp:revision>2</cp:revision>
  <dcterms:created xsi:type="dcterms:W3CDTF">2014-01-28T14:28:18Z</dcterms:created>
  <dcterms:modified xsi:type="dcterms:W3CDTF">2014-01-28T14:39:23Z</dcterms:modified>
</cp:coreProperties>
</file>