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7E92-7D1B-492C-9351-867EABA1976C}" type="datetimeFigureOut">
              <a:rPr lang="en-GB" smtClean="0"/>
              <a:pPr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62A-05F7-49A1-B068-F817F99E9B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7E92-7D1B-492C-9351-867EABA1976C}" type="datetimeFigureOut">
              <a:rPr lang="en-GB" smtClean="0"/>
              <a:pPr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62A-05F7-49A1-B068-F817F99E9B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7E92-7D1B-492C-9351-867EABA1976C}" type="datetimeFigureOut">
              <a:rPr lang="en-GB" smtClean="0"/>
              <a:pPr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62A-05F7-49A1-B068-F817F99E9B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7E92-7D1B-492C-9351-867EABA1976C}" type="datetimeFigureOut">
              <a:rPr lang="en-GB" smtClean="0"/>
              <a:pPr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62A-05F7-49A1-B068-F817F99E9B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7E92-7D1B-492C-9351-867EABA1976C}" type="datetimeFigureOut">
              <a:rPr lang="en-GB" smtClean="0"/>
              <a:pPr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62A-05F7-49A1-B068-F817F99E9B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7E92-7D1B-492C-9351-867EABA1976C}" type="datetimeFigureOut">
              <a:rPr lang="en-GB" smtClean="0"/>
              <a:pPr/>
              <a:t>18/02/2014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62A-05F7-49A1-B068-F817F99E9B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7E92-7D1B-492C-9351-867EABA1976C}" type="datetimeFigureOut">
              <a:rPr lang="en-GB" smtClean="0"/>
              <a:pPr/>
              <a:t>18/02/2014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62A-05F7-49A1-B068-F817F99E9B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7E92-7D1B-492C-9351-867EABA1976C}" type="datetimeFigureOut">
              <a:rPr lang="en-GB" smtClean="0"/>
              <a:pPr/>
              <a:t>18/02/2014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62A-05F7-49A1-B068-F817F99E9B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7E92-7D1B-492C-9351-867EABA1976C}" type="datetimeFigureOut">
              <a:rPr lang="en-GB" smtClean="0"/>
              <a:pPr/>
              <a:t>18/02/2014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62A-05F7-49A1-B068-F817F99E9B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7E92-7D1B-492C-9351-867EABA1976C}" type="datetimeFigureOut">
              <a:rPr lang="en-GB" smtClean="0"/>
              <a:pPr/>
              <a:t>18/02/2014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62A-05F7-49A1-B068-F817F99E9B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7E92-7D1B-492C-9351-867EABA1976C}" type="datetimeFigureOut">
              <a:rPr lang="en-GB" smtClean="0"/>
              <a:pPr/>
              <a:t>18/02/2014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A62A-05F7-49A1-B068-F817F99E9B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17E92-7D1B-492C-9351-867EABA1976C}" type="datetimeFigureOut">
              <a:rPr lang="en-GB" smtClean="0"/>
              <a:pPr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4A62A-05F7-49A1-B068-F817F99E9B9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470025"/>
          </a:xfrm>
        </p:spPr>
        <p:txBody>
          <a:bodyPr/>
          <a:lstStyle/>
          <a:p>
            <a:r>
              <a:rPr lang="en-GB" dirty="0" smtClean="0"/>
              <a:t>The Solar System</a:t>
            </a:r>
            <a:br>
              <a:rPr lang="en-GB" dirty="0" smtClean="0"/>
            </a:br>
            <a:r>
              <a:rPr lang="en-GB" dirty="0" smtClean="0"/>
              <a:t>(The inner planets)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Planets2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200401"/>
            <a:ext cx="5638800" cy="29272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Jupiter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100" dirty="0" smtClean="0"/>
              <a:t>Jupiter is the biggest planet in the Solar System</a:t>
            </a:r>
          </a:p>
          <a:p>
            <a:r>
              <a:rPr lang="en-GB" sz="2100" dirty="0" smtClean="0"/>
              <a:t>Jupiter is named after the ancient Roman king of the gods</a:t>
            </a:r>
          </a:p>
          <a:p>
            <a:r>
              <a:rPr lang="en-GB" sz="2100" dirty="0" smtClean="0"/>
              <a:t>Jupiter has a storm around the size of Earth that has been on going for 300 years which is called The Great Red Spot because of it’s red colour</a:t>
            </a:r>
          </a:p>
          <a:p>
            <a:r>
              <a:rPr lang="en-GB" sz="2100" dirty="0" smtClean="0"/>
              <a:t>Jupiter is covered in clouds swirling around the planet </a:t>
            </a:r>
          </a:p>
          <a:p>
            <a:r>
              <a:rPr lang="en-GB" sz="2100" dirty="0" smtClean="0"/>
              <a:t>Jupiter has 63 moons, one of them, Ganymede, is the biggest moon in the Solar System</a:t>
            </a:r>
          </a:p>
          <a:p>
            <a:r>
              <a:rPr lang="en-GB" sz="2100" dirty="0" smtClean="0"/>
              <a:t>Another moon, </a:t>
            </a:r>
            <a:r>
              <a:rPr lang="en-GB" sz="2100" dirty="0" err="1" smtClean="0"/>
              <a:t>Europa</a:t>
            </a:r>
            <a:r>
              <a:rPr lang="en-GB" sz="2100" dirty="0" smtClean="0"/>
              <a:t>, is covered in ice which is thought to be  covering an ocean of water which could contain life</a:t>
            </a:r>
          </a:p>
        </p:txBody>
      </p:sp>
      <p:pic>
        <p:nvPicPr>
          <p:cNvPr id="4" name="Picture 3" descr="Jupi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4876800"/>
            <a:ext cx="1903615" cy="1828800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900" dirty="0" smtClean="0"/>
              <a:t>Saturn is surrounded by the most noticeable rings in the Solar System </a:t>
            </a:r>
          </a:p>
          <a:p>
            <a:r>
              <a:rPr lang="en-GB" sz="2900" dirty="0" smtClean="0"/>
              <a:t>The rings are made up of ice and rock some the size of a grain of sand and some the size of a house</a:t>
            </a:r>
          </a:p>
          <a:p>
            <a:r>
              <a:rPr lang="en-GB" sz="2900" dirty="0" smtClean="0"/>
              <a:t>Saturn is named after the ancient Roman god of agriculture</a:t>
            </a:r>
          </a:p>
          <a:p>
            <a:r>
              <a:rPr lang="en-GB" sz="2900" dirty="0" smtClean="0"/>
              <a:t>The rings move at a speed of about 1,100 miles per hour</a:t>
            </a:r>
            <a:endParaRPr lang="en-GB" sz="2900" dirty="0"/>
          </a:p>
        </p:txBody>
      </p:sp>
      <p:pic>
        <p:nvPicPr>
          <p:cNvPr id="4" name="Picture 3" descr="Satu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5029200"/>
            <a:ext cx="3076575" cy="148590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Uranus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Uranus is different because it is tilted at almost a ninety degree angle. It is thought this happened  when an asteroid hit it and put it that way</a:t>
            </a:r>
          </a:p>
          <a:p>
            <a:r>
              <a:rPr lang="en-GB" dirty="0" smtClean="0"/>
              <a:t>Uranus is named after the ancient Roman god of the sky</a:t>
            </a:r>
          </a:p>
          <a:p>
            <a:r>
              <a:rPr lang="en-GB" dirty="0" smtClean="0"/>
              <a:t>It </a:t>
            </a:r>
            <a:r>
              <a:rPr lang="en-GB" dirty="0" smtClean="0"/>
              <a:t>is more 2.76 billion </a:t>
            </a:r>
            <a:r>
              <a:rPr lang="en-GB" dirty="0" smtClean="0"/>
              <a:t>kilometres from the sun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Uran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5181600"/>
            <a:ext cx="1516342" cy="1524000"/>
          </a:xfrm>
          <a:prstGeom prst="rect">
            <a:avLst/>
          </a:prstGeom>
        </p:spPr>
      </p:pic>
      <p:sp>
        <p:nvSpPr>
          <p:cNvPr id="5" name="Smiley Face 4"/>
          <p:cNvSpPr/>
          <p:nvPr/>
        </p:nvSpPr>
        <p:spPr>
          <a:xfrm>
            <a:off x="9448800" y="6591300"/>
            <a:ext cx="914400" cy="53340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Neptune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Neptune is the furthest planet from the Sun</a:t>
            </a:r>
          </a:p>
          <a:p>
            <a:r>
              <a:rPr lang="en-GB" sz="2800" dirty="0" smtClean="0"/>
              <a:t>Neptune temperature reaches -218 Celsius</a:t>
            </a:r>
          </a:p>
          <a:p>
            <a:r>
              <a:rPr lang="en-GB" sz="2800" dirty="0" smtClean="0"/>
              <a:t>The Dark Spot on Neptune is the same as the Great Red spot on Jupiter just darker and blue</a:t>
            </a:r>
          </a:p>
          <a:p>
            <a:r>
              <a:rPr lang="en-GB" sz="2800" dirty="0" smtClean="0"/>
              <a:t>The winds on Neptune reach 2400 kilometres</a:t>
            </a:r>
          </a:p>
          <a:p>
            <a:r>
              <a:rPr lang="en-GB" sz="2800" dirty="0" smtClean="0"/>
              <a:t>Neptune is named after the ancient Roman god of the sea</a:t>
            </a:r>
            <a:endParaRPr lang="en-GB" sz="2800" dirty="0"/>
          </a:p>
        </p:txBody>
      </p:sp>
      <p:pic>
        <p:nvPicPr>
          <p:cNvPr id="4" name="Picture 3" descr="Neptu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4572000"/>
            <a:ext cx="2143125" cy="213360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Kuiper</a:t>
            </a:r>
            <a:r>
              <a:rPr lang="en-GB" dirty="0" smtClean="0"/>
              <a:t> Belt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Kuiper</a:t>
            </a:r>
            <a:r>
              <a:rPr lang="en-GB" dirty="0" smtClean="0"/>
              <a:t> belt is the same as the Asteroid Belt just beyond Neptune</a:t>
            </a:r>
          </a:p>
          <a:p>
            <a:r>
              <a:rPr lang="en-GB" dirty="0" smtClean="0"/>
              <a:t>It is so big that a dwarf planet called </a:t>
            </a:r>
            <a:r>
              <a:rPr lang="en-GB" dirty="0" err="1" smtClean="0"/>
              <a:t>Sedna</a:t>
            </a:r>
            <a:r>
              <a:rPr lang="en-GB" dirty="0" smtClean="0"/>
              <a:t> takes 20,000 years to orbit the Sun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Kuiper</a:t>
            </a:r>
            <a:r>
              <a:rPr lang="en-GB" dirty="0" smtClean="0"/>
              <a:t> Belt is about 4,500,000,000 kilometres long</a:t>
            </a:r>
            <a:endParaRPr lang="en-GB" dirty="0"/>
          </a:p>
        </p:txBody>
      </p:sp>
      <p:pic>
        <p:nvPicPr>
          <p:cNvPr id="4" name="Picture 3" descr="The Kuiper Be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894510"/>
            <a:ext cx="3810000" cy="1794312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The Solar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700" dirty="0" smtClean="0"/>
              <a:t>The Solar System is the family of planets that we live in.</a:t>
            </a:r>
          </a:p>
          <a:p>
            <a:r>
              <a:rPr lang="en-GB" sz="2700" dirty="0" smtClean="0"/>
              <a:t>It is located in one of the arms in the Milky Way galaxy.</a:t>
            </a:r>
          </a:p>
          <a:p>
            <a:r>
              <a:rPr lang="en-GB" sz="2700" dirty="0" smtClean="0"/>
              <a:t>There are eight official planets in the Solar System: Mercury, Venus, Earth, Mars, Jupiter, Saturn, Uranus and Neptune.</a:t>
            </a:r>
          </a:p>
          <a:p>
            <a:endParaRPr lang="en-GB" sz="2700" dirty="0" smtClean="0"/>
          </a:p>
        </p:txBody>
      </p:sp>
      <p:pic>
        <p:nvPicPr>
          <p:cNvPr id="4" name="Picture 3" descr="Place The Milky W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581400"/>
            <a:ext cx="4419600" cy="28956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700" dirty="0" smtClean="0"/>
              <a:t>The Sun is a giant ball of burning gas which is at the centre of the Solar System</a:t>
            </a:r>
          </a:p>
          <a:p>
            <a:r>
              <a:rPr lang="en-GB" sz="2700" dirty="0" smtClean="0"/>
              <a:t>If you went around the Sun you would have travelled approximately 4,366,813 kilometres</a:t>
            </a:r>
          </a:p>
          <a:p>
            <a:r>
              <a:rPr lang="en-GB" sz="2700" dirty="0" smtClean="0"/>
              <a:t>The Sun loses about 4,500,000 tonnes of </a:t>
            </a:r>
            <a:r>
              <a:rPr lang="en-GB" sz="2700" smtClean="0"/>
              <a:t>weight every second</a:t>
            </a:r>
            <a:endParaRPr lang="en-GB" sz="2700" dirty="0"/>
          </a:p>
          <a:p>
            <a:endParaRPr lang="en-GB" sz="2700" dirty="0" smtClean="0"/>
          </a:p>
        </p:txBody>
      </p:sp>
      <p:pic>
        <p:nvPicPr>
          <p:cNvPr id="4" name="Picture 3" descr="the sun 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40386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Mercury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700" dirty="0" smtClean="0"/>
              <a:t>Mercury is the closest planet to the Sun</a:t>
            </a:r>
          </a:p>
          <a:p>
            <a:r>
              <a:rPr lang="en-GB" sz="2700" dirty="0" smtClean="0"/>
              <a:t>Mercury is named after the ancient Roman God of travel and finance</a:t>
            </a:r>
          </a:p>
          <a:p>
            <a:r>
              <a:rPr lang="en-GB" sz="2700" dirty="0" smtClean="0"/>
              <a:t>On Mercury the temperature ranges from -173 to 426 Celsius</a:t>
            </a:r>
          </a:p>
          <a:p>
            <a:r>
              <a:rPr lang="en-GB" sz="2700" dirty="0" smtClean="0"/>
              <a:t>Mercury is the smallest planet with a diameter of about 482 km</a:t>
            </a:r>
          </a:p>
          <a:p>
            <a:endParaRPr lang="en-GB" dirty="0" smtClean="0"/>
          </a:p>
          <a:p>
            <a:endParaRPr lang="en-GB" sz="2700" dirty="0"/>
          </a:p>
        </p:txBody>
      </p:sp>
      <p:pic>
        <p:nvPicPr>
          <p:cNvPr id="4" name="Picture 3" descr="mercu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4419600"/>
            <a:ext cx="2439499" cy="2209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Venus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Venus is the hottest planet in the Solar System reaching a temperature of 462 Celsius</a:t>
            </a:r>
          </a:p>
          <a:p>
            <a:r>
              <a:rPr lang="en-GB" sz="2400" dirty="0" smtClean="0"/>
              <a:t>Venus is named after the ancient Roman Goddess of beauty</a:t>
            </a:r>
          </a:p>
          <a:p>
            <a:r>
              <a:rPr lang="en-GB" sz="2400" dirty="0" smtClean="0"/>
              <a:t>Venus’ day (8 months) is longer than its year (7 ½ months)</a:t>
            </a:r>
          </a:p>
          <a:p>
            <a:r>
              <a:rPr lang="en-GB" sz="2400" dirty="0" smtClean="0"/>
              <a:t>Even though Venus’ temperature is so high it’s clouds temperature ranges from -43 to -173 Celsius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    Venus with clouds                                Venus without clouds</a:t>
            </a:r>
          </a:p>
          <a:p>
            <a:endParaRPr lang="en-GB" sz="2700" dirty="0" smtClean="0"/>
          </a:p>
        </p:txBody>
      </p:sp>
      <p:pic>
        <p:nvPicPr>
          <p:cNvPr id="4" name="Picture 3" descr="venus with clou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657600"/>
            <a:ext cx="1774184" cy="1905000"/>
          </a:xfrm>
          <a:prstGeom prst="rect">
            <a:avLst/>
          </a:prstGeom>
        </p:spPr>
      </p:pic>
      <p:pic>
        <p:nvPicPr>
          <p:cNvPr id="5" name="Picture 4" descr="venus without clou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36576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Earth is our home planet and is the only planet so far known to have life</a:t>
            </a:r>
          </a:p>
          <a:p>
            <a:r>
              <a:rPr lang="en-GB" sz="2400" dirty="0" smtClean="0"/>
              <a:t>Earth is the only planet known to have water on it, covering 71% of the Earth’s surface, though there is thought to be water on one of the moons orbiting Jupiter</a:t>
            </a:r>
          </a:p>
          <a:p>
            <a:r>
              <a:rPr lang="en-GB" sz="2400" dirty="0" smtClean="0"/>
              <a:t>Earth’s name comes from old English and German, unlike the rest of the planets which are named after Roman Gods and Goddess</a:t>
            </a:r>
          </a:p>
          <a:p>
            <a:r>
              <a:rPr lang="en-GB" sz="2400" dirty="0" smtClean="0"/>
              <a:t>Earth only has one moon</a:t>
            </a:r>
            <a:endParaRPr lang="en-GB" sz="2400" dirty="0"/>
          </a:p>
        </p:txBody>
      </p:sp>
      <p:pic>
        <p:nvPicPr>
          <p:cNvPr id="4" name="Picture 3" descr="Ear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4419600"/>
            <a:ext cx="2133600" cy="2143125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700" dirty="0" smtClean="0"/>
              <a:t>Mars is the only planet other than Earth that could sustain life</a:t>
            </a:r>
          </a:p>
          <a:p>
            <a:r>
              <a:rPr lang="en-GB" sz="2700" dirty="0" smtClean="0"/>
              <a:t>It has the highest mountain in the Solar System called Olympus </a:t>
            </a:r>
            <a:r>
              <a:rPr lang="en-GB" sz="2700" dirty="0" smtClean="0"/>
              <a:t>Mons</a:t>
            </a:r>
          </a:p>
          <a:p>
            <a:r>
              <a:rPr lang="en-GB" sz="2700" dirty="0" smtClean="0"/>
              <a:t>Mars is named after the ancient Roman god of war</a:t>
            </a:r>
            <a:endParaRPr lang="en-GB" sz="2700" dirty="0" smtClean="0"/>
          </a:p>
          <a:p>
            <a:r>
              <a:rPr lang="en-GB" sz="2700" dirty="0" smtClean="0"/>
              <a:t>Mars has two moons </a:t>
            </a:r>
            <a:r>
              <a:rPr lang="en-GB" sz="2700" dirty="0" err="1" smtClean="0"/>
              <a:t>Deimos</a:t>
            </a:r>
            <a:r>
              <a:rPr lang="en-GB" sz="2700" dirty="0" smtClean="0"/>
              <a:t> and </a:t>
            </a:r>
            <a:r>
              <a:rPr lang="en-GB" sz="2700" dirty="0" err="1" smtClean="0"/>
              <a:t>Phobos</a:t>
            </a:r>
            <a:endParaRPr lang="en-GB" sz="2700" dirty="0" smtClean="0"/>
          </a:p>
          <a:p>
            <a:r>
              <a:rPr lang="en-GB" sz="2700" dirty="0" smtClean="0"/>
              <a:t>Astronomers are planning to have human colonies on Mars</a:t>
            </a:r>
            <a:endParaRPr lang="en-GB" sz="2700" dirty="0"/>
          </a:p>
        </p:txBody>
      </p:sp>
      <p:pic>
        <p:nvPicPr>
          <p:cNvPr id="4" name="Picture 3" descr="Ma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35531" y="4876800"/>
            <a:ext cx="2365244" cy="17716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Asteroid Belt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Asteroid Belt is the divider between the inner and outer planets</a:t>
            </a:r>
          </a:p>
          <a:p>
            <a:r>
              <a:rPr lang="en-GB" dirty="0" smtClean="0"/>
              <a:t>It contains many dwarf planets like </a:t>
            </a:r>
            <a:r>
              <a:rPr lang="en-GB" dirty="0" err="1" smtClean="0"/>
              <a:t>Vesta</a:t>
            </a:r>
            <a:r>
              <a:rPr lang="en-GB" dirty="0" smtClean="0"/>
              <a:t>, Juno, Ceres and Pallas</a:t>
            </a:r>
            <a:endParaRPr lang="en-GB" dirty="0"/>
          </a:p>
        </p:txBody>
      </p:sp>
      <p:pic>
        <p:nvPicPr>
          <p:cNvPr id="4" name="Picture 3" descr="The Asteroid Be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810000"/>
            <a:ext cx="4838700" cy="2709672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Solar System</a:t>
            </a:r>
            <a:br>
              <a:rPr lang="en-GB" dirty="0" smtClean="0"/>
            </a:br>
            <a:r>
              <a:rPr lang="en-GB" dirty="0" smtClean="0"/>
              <a:t>(The </a:t>
            </a:r>
            <a:r>
              <a:rPr lang="en-GB" smtClean="0"/>
              <a:t>Outer Planets)</a:t>
            </a:r>
            <a:endParaRPr lang="en-GB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248</TotalTime>
  <Words>680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Solar System (The inner planets)</vt:lpstr>
      <vt:lpstr> The Solar System</vt:lpstr>
      <vt:lpstr>The Sun</vt:lpstr>
      <vt:lpstr>Mercury</vt:lpstr>
      <vt:lpstr>Venus</vt:lpstr>
      <vt:lpstr>Earth</vt:lpstr>
      <vt:lpstr>Mars</vt:lpstr>
      <vt:lpstr>The Asteroid Belt </vt:lpstr>
      <vt:lpstr>The Solar System (The Outer Planets)</vt:lpstr>
      <vt:lpstr>Jupiter</vt:lpstr>
      <vt:lpstr>Saturn</vt:lpstr>
      <vt:lpstr>Uranus</vt:lpstr>
      <vt:lpstr>Neptune</vt:lpstr>
      <vt:lpstr>The Kuiper Belt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Solar System</dc:title>
  <dc:creator>Samuel 1987</dc:creator>
  <cp:lastModifiedBy>Samuel 1987</cp:lastModifiedBy>
  <cp:revision>28</cp:revision>
  <dcterms:created xsi:type="dcterms:W3CDTF">2014-02-12T18:43:21Z</dcterms:created>
  <dcterms:modified xsi:type="dcterms:W3CDTF">2014-02-18T08:18:27Z</dcterms:modified>
</cp:coreProperties>
</file>